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79" r:id="rId6"/>
    <p:sldId id="280" r:id="rId7"/>
    <p:sldId id="259" r:id="rId8"/>
    <p:sldId id="268" r:id="rId9"/>
    <p:sldId id="271" r:id="rId10"/>
    <p:sldId id="269" r:id="rId11"/>
    <p:sldId id="272" r:id="rId12"/>
    <p:sldId id="274" r:id="rId13"/>
    <p:sldId id="273" r:id="rId14"/>
    <p:sldId id="260" r:id="rId15"/>
    <p:sldId id="261" r:id="rId16"/>
    <p:sldId id="262" r:id="rId17"/>
    <p:sldId id="263" r:id="rId18"/>
    <p:sldId id="264" r:id="rId19"/>
    <p:sldId id="267" r:id="rId20"/>
    <p:sldId id="276" r:id="rId21"/>
    <p:sldId id="277" r:id="rId22"/>
    <p:sldId id="275" r:id="rId23"/>
    <p:sldId id="27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k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k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kk!$B$1</c:f>
              <c:strCache>
                <c:ptCount val="1"/>
                <c:pt idx="0">
                  <c:v>order percentage country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BD-4AD3-8CB4-0646F5ED6BE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D-4AD3-8CB4-0646F5ED6BE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BD-4AD3-8CB4-0646F5ED6B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BD-4AD3-8CB4-0646F5ED6BE2}"/>
              </c:ext>
            </c:extLst>
          </c:dPt>
          <c:cat>
            <c:strRef>
              <c:f>kk!$A$2:$A$5</c:f>
              <c:strCache>
                <c:ptCount val="4"/>
                <c:pt idx="0">
                  <c:v>France</c:v>
                </c:pt>
                <c:pt idx="1">
                  <c:v>Germany</c:v>
                </c:pt>
                <c:pt idx="2">
                  <c:v>United Kingdom</c:v>
                </c:pt>
                <c:pt idx="3">
                  <c:v>Rest</c:v>
                </c:pt>
              </c:strCache>
            </c:strRef>
          </c:cat>
          <c:val>
            <c:numRef>
              <c:f>kk!$B$2:$B$5</c:f>
              <c:numCache>
                <c:formatCode>General</c:formatCode>
                <c:ptCount val="4"/>
                <c:pt idx="0">
                  <c:v>28.2</c:v>
                </c:pt>
                <c:pt idx="1">
                  <c:v>19.8</c:v>
                </c:pt>
                <c:pt idx="2">
                  <c:v>16.600000000000001</c:v>
                </c:pt>
                <c:pt idx="3">
                  <c:v>35.4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BD-4AD3-8CB4-0646F5ED6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66920619441978246"/>
          <c:y val="3.7878773756720593E-2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0990711625449435"/>
          <c:y val="0"/>
          <c:w val="0.38836923463535961"/>
          <c:h val="0.72789448577363414"/>
        </c:manualLayout>
      </c:layout>
      <c:pieChart>
        <c:varyColors val="1"/>
        <c:ser>
          <c:idx val="0"/>
          <c:order val="0"/>
          <c:tx>
            <c:strRef>
              <c:f>kk!$D$1</c:f>
              <c:strCache>
                <c:ptCount val="1"/>
                <c:pt idx="0">
                  <c:v>order percentage city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A-4513-B06A-64299351EA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CA-4513-B06A-64299351EA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CA-4513-B06A-64299351EA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CA-4513-B06A-64299351EAB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CA-4513-B06A-64299351EAB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CA-4513-B06A-64299351EABB}"/>
              </c:ext>
            </c:extLst>
          </c:dPt>
          <c:cat>
            <c:strRef>
              <c:f>kk!$C$2:$C$7</c:f>
              <c:strCache>
                <c:ptCount val="6"/>
                <c:pt idx="0">
                  <c:v>London</c:v>
                </c:pt>
                <c:pt idx="1">
                  <c:v>Berlin</c:v>
                </c:pt>
                <c:pt idx="2">
                  <c:v>Vienna</c:v>
                </c:pt>
                <c:pt idx="3">
                  <c:v>Paris</c:v>
                </c:pt>
                <c:pt idx="4">
                  <c:v>Madrid</c:v>
                </c:pt>
                <c:pt idx="5">
                  <c:v>Rest</c:v>
                </c:pt>
              </c:strCache>
            </c:strRef>
          </c:cat>
          <c:val>
            <c:numRef>
              <c:f>kk!$D$2:$D$7</c:f>
              <c:numCache>
                <c:formatCode>General</c:formatCode>
                <c:ptCount val="6"/>
                <c:pt idx="0">
                  <c:v>2.6</c:v>
                </c:pt>
                <c:pt idx="1">
                  <c:v>2.0499999999999998</c:v>
                </c:pt>
                <c:pt idx="2">
                  <c:v>2.0499999999999998</c:v>
                </c:pt>
                <c:pt idx="3">
                  <c:v>1.87</c:v>
                </c:pt>
                <c:pt idx="4">
                  <c:v>1.69</c:v>
                </c:pt>
                <c:pt idx="5">
                  <c:v>89.74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ECA-4513-B06A-64299351E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Profit</a:t>
            </a:r>
            <a:r>
              <a:rPr lang="en-US" baseline="0" dirty="0" smtClean="0"/>
              <a:t> Percentage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EDF-4465-8097-B381C38C80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EDF-4465-8097-B381C38C80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Sheet1!$A$1:$A$2</c:f>
              <c:strCache>
                <c:ptCount val="2"/>
                <c:pt idx="0">
                  <c:v>portion of sales in profit</c:v>
                </c:pt>
                <c:pt idx="1">
                  <c:v>portion of sales not in profit</c:v>
                </c:pt>
              </c:strCache>
            </c:strRef>
          </c:cat>
          <c:val>
            <c:numRef>
              <c:f>Sheet1!$B$1:$B$2</c:f>
              <c:numCache>
                <c:formatCode>General</c:formatCode>
                <c:ptCount val="2"/>
                <c:pt idx="0">
                  <c:v>372830</c:v>
                </c:pt>
                <c:pt idx="1">
                  <c:v>2565259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DF-4465-8097-B381C38C80A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4FEF01-77D8-4219-993A-6FCC1FF19D5E}" type="doc">
      <dgm:prSet loTypeId="urn:microsoft.com/office/officeart/2005/8/layout/matrix1" loCatId="matrix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E7DEC8B-5500-4830-A90F-9AF839203D62}">
      <dgm:prSet phldrT="[Text]" custT="1"/>
      <dgm:spPr/>
      <dgm:t>
        <a:bodyPr/>
        <a:lstStyle/>
        <a:p>
          <a:r>
            <a:rPr lang="en-US" sz="1400" dirty="0" smtClean="0"/>
            <a:t>Order </a:t>
          </a:r>
          <a:br>
            <a:rPr lang="en-US" sz="1400" dirty="0" smtClean="0"/>
          </a:br>
          <a:r>
            <a:rPr lang="en-US" sz="1400" dirty="0" smtClean="0"/>
            <a:t>Data</a:t>
          </a:r>
          <a:endParaRPr lang="en-US" sz="1400" dirty="0"/>
        </a:p>
      </dgm:t>
    </dgm:pt>
    <dgm:pt modelId="{4B3D8FA4-2AC3-49B1-9457-78A8DD7CB184}" type="parTrans" cxnId="{B7B10482-A9BF-40F0-97BD-F3CE9448C336}">
      <dgm:prSet/>
      <dgm:spPr/>
      <dgm:t>
        <a:bodyPr/>
        <a:lstStyle/>
        <a:p>
          <a:endParaRPr lang="en-US"/>
        </a:p>
      </dgm:t>
    </dgm:pt>
    <dgm:pt modelId="{25A5B6BD-51DA-462F-B2D9-4A72B62750A7}" type="sibTrans" cxnId="{B7B10482-A9BF-40F0-97BD-F3CE9448C336}">
      <dgm:prSet/>
      <dgm:spPr/>
      <dgm:t>
        <a:bodyPr/>
        <a:lstStyle/>
        <a:p>
          <a:endParaRPr lang="en-US"/>
        </a:p>
      </dgm:t>
    </dgm:pt>
    <dgm:pt modelId="{F0D01A51-552E-4F4C-8AB6-1E86ED5A2F2A}">
      <dgm:prSet phldrT="[Text]" custT="1"/>
      <dgm:spPr/>
      <dgm:t>
        <a:bodyPr/>
        <a:lstStyle/>
        <a:p>
          <a:r>
            <a:rPr lang="en-US" sz="2400" dirty="0" smtClean="0"/>
            <a:t>Order</a:t>
          </a:r>
          <a:r>
            <a:rPr lang="en-US" sz="1050" baseline="0" dirty="0" smtClean="0"/>
            <a:t> </a:t>
          </a:r>
          <a:r>
            <a:rPr lang="en-US" sz="2400" baseline="0" dirty="0" smtClean="0"/>
            <a:t>date</a:t>
          </a:r>
          <a:endParaRPr lang="en-US" sz="2400" dirty="0"/>
        </a:p>
      </dgm:t>
    </dgm:pt>
    <dgm:pt modelId="{20C65B48-CFB5-4CCB-8A6F-0260F2BC08BB}" type="parTrans" cxnId="{D00CC40C-F9C1-452E-B12D-A0A8B3F693E3}">
      <dgm:prSet/>
      <dgm:spPr/>
      <dgm:t>
        <a:bodyPr/>
        <a:lstStyle/>
        <a:p>
          <a:endParaRPr lang="en-US"/>
        </a:p>
      </dgm:t>
    </dgm:pt>
    <dgm:pt modelId="{D3465E4F-E781-4442-A867-F4EE48C58C85}" type="sibTrans" cxnId="{D00CC40C-F9C1-452E-B12D-A0A8B3F693E3}">
      <dgm:prSet/>
      <dgm:spPr/>
      <dgm:t>
        <a:bodyPr/>
        <a:lstStyle/>
        <a:p>
          <a:endParaRPr lang="en-US"/>
        </a:p>
      </dgm:t>
    </dgm:pt>
    <dgm:pt modelId="{7274B42A-1B5A-4DE0-9A4A-1DA14C1A54CC}">
      <dgm:prSet phldrT="[Text]" custT="1"/>
      <dgm:spPr/>
      <dgm:t>
        <a:bodyPr/>
        <a:lstStyle/>
        <a:p>
          <a:r>
            <a:rPr lang="en-US" sz="2400" smtClean="0"/>
            <a:t>Ship</a:t>
          </a:r>
          <a:r>
            <a:rPr lang="en-US" sz="2400" baseline="0" smtClean="0"/>
            <a:t> mode</a:t>
          </a:r>
          <a:endParaRPr lang="en-US" sz="2400" dirty="0"/>
        </a:p>
      </dgm:t>
    </dgm:pt>
    <dgm:pt modelId="{D68F4EDA-E61B-41CA-AFE0-B4453FFF8B66}" type="parTrans" cxnId="{8C6B4762-9A25-4972-AF47-4556181754FB}">
      <dgm:prSet/>
      <dgm:spPr/>
      <dgm:t>
        <a:bodyPr/>
        <a:lstStyle/>
        <a:p>
          <a:endParaRPr lang="en-US"/>
        </a:p>
      </dgm:t>
    </dgm:pt>
    <dgm:pt modelId="{75826422-55DE-4B1C-A26F-D275DE991CAE}" type="sibTrans" cxnId="{8C6B4762-9A25-4972-AF47-4556181754FB}">
      <dgm:prSet/>
      <dgm:spPr/>
      <dgm:t>
        <a:bodyPr/>
        <a:lstStyle/>
        <a:p>
          <a:endParaRPr lang="en-US"/>
        </a:p>
      </dgm:t>
    </dgm:pt>
    <dgm:pt modelId="{14915D56-9385-4234-8D06-973B56C6E4F0}">
      <dgm:prSet phldrT="[Text]" custT="1"/>
      <dgm:spPr/>
      <dgm:t>
        <a:bodyPr/>
        <a:lstStyle/>
        <a:p>
          <a:r>
            <a:rPr lang="en-US" sz="2400" smtClean="0"/>
            <a:t>Ship date</a:t>
          </a:r>
          <a:endParaRPr lang="en-US" sz="2400" dirty="0"/>
        </a:p>
      </dgm:t>
    </dgm:pt>
    <dgm:pt modelId="{0D1E7BBD-AB39-4224-B416-869DC292B017}" type="parTrans" cxnId="{E490C839-3A1A-478B-AE75-54CEED1702A7}">
      <dgm:prSet/>
      <dgm:spPr/>
      <dgm:t>
        <a:bodyPr/>
        <a:lstStyle/>
        <a:p>
          <a:endParaRPr lang="en-US"/>
        </a:p>
      </dgm:t>
    </dgm:pt>
    <dgm:pt modelId="{D3E2A491-2AF5-4F41-849D-E89A6088C74E}" type="sibTrans" cxnId="{E490C839-3A1A-478B-AE75-54CEED1702A7}">
      <dgm:prSet/>
      <dgm:spPr/>
      <dgm:t>
        <a:bodyPr/>
        <a:lstStyle/>
        <a:p>
          <a:endParaRPr lang="en-US"/>
        </a:p>
      </dgm:t>
    </dgm:pt>
    <dgm:pt modelId="{F8DE38B8-EE84-473A-B382-AD7B7C017549}">
      <dgm:prSet phldrT="[Text]" custT="1"/>
      <dgm:spPr/>
      <dgm:t>
        <a:bodyPr/>
        <a:lstStyle/>
        <a:p>
          <a:r>
            <a:rPr lang="en-US" sz="2400" smtClean="0"/>
            <a:t>Order id</a:t>
          </a:r>
          <a:endParaRPr lang="en-US" sz="2400" dirty="0"/>
        </a:p>
      </dgm:t>
    </dgm:pt>
    <dgm:pt modelId="{978339E5-FFF6-4C78-AC6D-22CDDC7A105E}" type="sibTrans" cxnId="{68182610-9490-4081-8C26-9EAEB3E4168A}">
      <dgm:prSet/>
      <dgm:spPr/>
      <dgm:t>
        <a:bodyPr/>
        <a:lstStyle/>
        <a:p>
          <a:endParaRPr lang="en-US"/>
        </a:p>
      </dgm:t>
    </dgm:pt>
    <dgm:pt modelId="{8C54C832-1703-49BC-BF4C-E6F8B2BEB451}" type="parTrans" cxnId="{68182610-9490-4081-8C26-9EAEB3E4168A}">
      <dgm:prSet/>
      <dgm:spPr/>
      <dgm:t>
        <a:bodyPr/>
        <a:lstStyle/>
        <a:p>
          <a:endParaRPr lang="en-US"/>
        </a:p>
      </dgm:t>
    </dgm:pt>
    <dgm:pt modelId="{D4F25D6B-AF5E-4839-B3A7-88744B8F3CD8}" type="pres">
      <dgm:prSet presAssocID="{814FEF01-77D8-4219-993A-6FCC1FF19D5E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123AE-3EB9-45BC-9C75-122CEA76F8AB}" type="pres">
      <dgm:prSet presAssocID="{814FEF01-77D8-4219-993A-6FCC1FF19D5E}" presName="matrix" presStyleCnt="0"/>
      <dgm:spPr/>
    </dgm:pt>
    <dgm:pt modelId="{39828498-CC05-4DE5-BB5B-A71BDB011F4C}" type="pres">
      <dgm:prSet presAssocID="{814FEF01-77D8-4219-993A-6FCC1FF19D5E}" presName="tile1" presStyleLbl="node1" presStyleIdx="0" presStyleCnt="4" custLinFactNeighborX="534"/>
      <dgm:spPr/>
      <dgm:t>
        <a:bodyPr/>
        <a:lstStyle/>
        <a:p>
          <a:endParaRPr lang="en-US"/>
        </a:p>
      </dgm:t>
    </dgm:pt>
    <dgm:pt modelId="{3EACBC08-4C11-4A32-8BBD-7727BEBF1669}" type="pres">
      <dgm:prSet presAssocID="{814FEF01-77D8-4219-993A-6FCC1FF19D5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C0C43-05ED-42FF-895F-FD94A5355AD3}" type="pres">
      <dgm:prSet presAssocID="{814FEF01-77D8-4219-993A-6FCC1FF19D5E}" presName="tile2" presStyleLbl="node1" presStyleIdx="1" presStyleCnt="4" custLinFactNeighborX="1141" custLinFactNeighborY="-2399"/>
      <dgm:spPr/>
      <dgm:t>
        <a:bodyPr/>
        <a:lstStyle/>
        <a:p>
          <a:endParaRPr lang="en-US"/>
        </a:p>
      </dgm:t>
    </dgm:pt>
    <dgm:pt modelId="{ECEE1B6B-9395-4B23-9342-ED9B988BBB84}" type="pres">
      <dgm:prSet presAssocID="{814FEF01-77D8-4219-993A-6FCC1FF19D5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7C9BB-E7C9-47C5-9979-45E2D46B2FFD}" type="pres">
      <dgm:prSet presAssocID="{814FEF01-77D8-4219-993A-6FCC1FF19D5E}" presName="tile3" presStyleLbl="node1" presStyleIdx="2" presStyleCnt="4"/>
      <dgm:spPr/>
      <dgm:t>
        <a:bodyPr/>
        <a:lstStyle/>
        <a:p>
          <a:endParaRPr lang="en-US"/>
        </a:p>
      </dgm:t>
    </dgm:pt>
    <dgm:pt modelId="{154B993E-3342-4BB0-917C-8AF9102397B5}" type="pres">
      <dgm:prSet presAssocID="{814FEF01-77D8-4219-993A-6FCC1FF19D5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8ACDA-5C79-41BF-8D7B-9B7A5021A734}" type="pres">
      <dgm:prSet presAssocID="{814FEF01-77D8-4219-993A-6FCC1FF19D5E}" presName="tile4" presStyleLbl="node1" presStyleIdx="3" presStyleCnt="4" custLinFactX="35916" custLinFactNeighborX="100000" custLinFactNeighborY="37430"/>
      <dgm:spPr/>
      <dgm:t>
        <a:bodyPr/>
        <a:lstStyle/>
        <a:p>
          <a:endParaRPr lang="en-US"/>
        </a:p>
      </dgm:t>
    </dgm:pt>
    <dgm:pt modelId="{C007593D-E014-42AE-AC6E-92C6AABD1FBF}" type="pres">
      <dgm:prSet presAssocID="{814FEF01-77D8-4219-993A-6FCC1FF19D5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6AEFC-0ABD-439F-9F37-10632F9FCF1F}" type="pres">
      <dgm:prSet presAssocID="{814FEF01-77D8-4219-993A-6FCC1FF19D5E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0C839-3A1A-478B-AE75-54CEED1702A7}" srcId="{5E7DEC8B-5500-4830-A90F-9AF839203D62}" destId="{14915D56-9385-4234-8D06-973B56C6E4F0}" srcOrd="3" destOrd="0" parTransId="{0D1E7BBD-AB39-4224-B416-869DC292B017}" sibTransId="{D3E2A491-2AF5-4F41-849D-E89A6088C74E}"/>
    <dgm:cxn modelId="{511255E7-B78A-4FE7-B685-903028443700}" type="presOf" srcId="{F8DE38B8-EE84-473A-B382-AD7B7C017549}" destId="{3EACBC08-4C11-4A32-8BBD-7727BEBF1669}" srcOrd="1" destOrd="0" presId="urn:microsoft.com/office/officeart/2005/8/layout/matrix1"/>
    <dgm:cxn modelId="{70658E03-8D29-4A25-A42C-7801A3F4690D}" type="presOf" srcId="{F0D01A51-552E-4F4C-8AB6-1E86ED5A2F2A}" destId="{674C0C43-05ED-42FF-895F-FD94A5355AD3}" srcOrd="0" destOrd="0" presId="urn:microsoft.com/office/officeart/2005/8/layout/matrix1"/>
    <dgm:cxn modelId="{B7B10482-A9BF-40F0-97BD-F3CE9448C336}" srcId="{814FEF01-77D8-4219-993A-6FCC1FF19D5E}" destId="{5E7DEC8B-5500-4830-A90F-9AF839203D62}" srcOrd="0" destOrd="0" parTransId="{4B3D8FA4-2AC3-49B1-9457-78A8DD7CB184}" sibTransId="{25A5B6BD-51DA-462F-B2D9-4A72B62750A7}"/>
    <dgm:cxn modelId="{3D611B7D-5A04-492B-B74F-B90A42F10165}" type="presOf" srcId="{F8DE38B8-EE84-473A-B382-AD7B7C017549}" destId="{39828498-CC05-4DE5-BB5B-A71BDB011F4C}" srcOrd="0" destOrd="0" presId="urn:microsoft.com/office/officeart/2005/8/layout/matrix1"/>
    <dgm:cxn modelId="{D0670B81-68DC-4CE7-A562-2D193BB34305}" type="presOf" srcId="{5E7DEC8B-5500-4830-A90F-9AF839203D62}" destId="{F706AEFC-0ABD-439F-9F37-10632F9FCF1F}" srcOrd="0" destOrd="0" presId="urn:microsoft.com/office/officeart/2005/8/layout/matrix1"/>
    <dgm:cxn modelId="{68182610-9490-4081-8C26-9EAEB3E4168A}" srcId="{5E7DEC8B-5500-4830-A90F-9AF839203D62}" destId="{F8DE38B8-EE84-473A-B382-AD7B7C017549}" srcOrd="0" destOrd="0" parTransId="{8C54C832-1703-49BC-BF4C-E6F8B2BEB451}" sibTransId="{978339E5-FFF6-4C78-AC6D-22CDDC7A105E}"/>
    <dgm:cxn modelId="{07BE7110-184D-4FED-9F29-893060029634}" type="presOf" srcId="{7274B42A-1B5A-4DE0-9A4A-1DA14C1A54CC}" destId="{B767C9BB-E7C9-47C5-9979-45E2D46B2FFD}" srcOrd="0" destOrd="0" presId="urn:microsoft.com/office/officeart/2005/8/layout/matrix1"/>
    <dgm:cxn modelId="{A7491AD7-4AEF-462A-8D54-0E44C2CA1531}" type="presOf" srcId="{14915D56-9385-4234-8D06-973B56C6E4F0}" destId="{F768ACDA-5C79-41BF-8D7B-9B7A5021A734}" srcOrd="0" destOrd="0" presId="urn:microsoft.com/office/officeart/2005/8/layout/matrix1"/>
    <dgm:cxn modelId="{673B978A-015D-4F5B-9AAB-818243EAAF77}" type="presOf" srcId="{814FEF01-77D8-4219-993A-6FCC1FF19D5E}" destId="{D4F25D6B-AF5E-4839-B3A7-88744B8F3CD8}" srcOrd="0" destOrd="0" presId="urn:microsoft.com/office/officeart/2005/8/layout/matrix1"/>
    <dgm:cxn modelId="{6F91BC40-7FC1-420C-BA48-04136BC15DA7}" type="presOf" srcId="{14915D56-9385-4234-8D06-973B56C6E4F0}" destId="{C007593D-E014-42AE-AC6E-92C6AABD1FBF}" srcOrd="1" destOrd="0" presId="urn:microsoft.com/office/officeart/2005/8/layout/matrix1"/>
    <dgm:cxn modelId="{D00CC40C-F9C1-452E-B12D-A0A8B3F693E3}" srcId="{5E7DEC8B-5500-4830-A90F-9AF839203D62}" destId="{F0D01A51-552E-4F4C-8AB6-1E86ED5A2F2A}" srcOrd="1" destOrd="0" parTransId="{20C65B48-CFB5-4CCB-8A6F-0260F2BC08BB}" sibTransId="{D3465E4F-E781-4442-A867-F4EE48C58C85}"/>
    <dgm:cxn modelId="{ED72F113-0087-4345-947F-4C088E0884E7}" type="presOf" srcId="{7274B42A-1B5A-4DE0-9A4A-1DA14C1A54CC}" destId="{154B993E-3342-4BB0-917C-8AF9102397B5}" srcOrd="1" destOrd="0" presId="urn:microsoft.com/office/officeart/2005/8/layout/matrix1"/>
    <dgm:cxn modelId="{1353630C-8A0A-463A-9F4A-611FFBD3F3CD}" type="presOf" srcId="{F0D01A51-552E-4F4C-8AB6-1E86ED5A2F2A}" destId="{ECEE1B6B-9395-4B23-9342-ED9B988BBB84}" srcOrd="1" destOrd="0" presId="urn:microsoft.com/office/officeart/2005/8/layout/matrix1"/>
    <dgm:cxn modelId="{8C6B4762-9A25-4972-AF47-4556181754FB}" srcId="{5E7DEC8B-5500-4830-A90F-9AF839203D62}" destId="{7274B42A-1B5A-4DE0-9A4A-1DA14C1A54CC}" srcOrd="2" destOrd="0" parTransId="{D68F4EDA-E61B-41CA-AFE0-B4453FFF8B66}" sibTransId="{75826422-55DE-4B1C-A26F-D275DE991CAE}"/>
    <dgm:cxn modelId="{4349CD24-21BF-4717-9CA5-50DB67490D2F}" type="presParOf" srcId="{D4F25D6B-AF5E-4839-B3A7-88744B8F3CD8}" destId="{F93123AE-3EB9-45BC-9C75-122CEA76F8AB}" srcOrd="0" destOrd="0" presId="urn:microsoft.com/office/officeart/2005/8/layout/matrix1"/>
    <dgm:cxn modelId="{5E06B792-709F-44D7-BB83-978FB660CB66}" type="presParOf" srcId="{F93123AE-3EB9-45BC-9C75-122CEA76F8AB}" destId="{39828498-CC05-4DE5-BB5B-A71BDB011F4C}" srcOrd="0" destOrd="0" presId="urn:microsoft.com/office/officeart/2005/8/layout/matrix1"/>
    <dgm:cxn modelId="{90F95C95-FC51-4966-87CE-586C9D9C6ED8}" type="presParOf" srcId="{F93123AE-3EB9-45BC-9C75-122CEA76F8AB}" destId="{3EACBC08-4C11-4A32-8BBD-7727BEBF1669}" srcOrd="1" destOrd="0" presId="urn:microsoft.com/office/officeart/2005/8/layout/matrix1"/>
    <dgm:cxn modelId="{17C94D6E-588B-4799-8CD3-955C4829C7F6}" type="presParOf" srcId="{F93123AE-3EB9-45BC-9C75-122CEA76F8AB}" destId="{674C0C43-05ED-42FF-895F-FD94A5355AD3}" srcOrd="2" destOrd="0" presId="urn:microsoft.com/office/officeart/2005/8/layout/matrix1"/>
    <dgm:cxn modelId="{3F961A0A-DD23-40CB-B562-FC0462F84F1C}" type="presParOf" srcId="{F93123AE-3EB9-45BC-9C75-122CEA76F8AB}" destId="{ECEE1B6B-9395-4B23-9342-ED9B988BBB84}" srcOrd="3" destOrd="0" presId="urn:microsoft.com/office/officeart/2005/8/layout/matrix1"/>
    <dgm:cxn modelId="{6B4E642C-AD48-4CAB-BFE6-32C7F3F5A40D}" type="presParOf" srcId="{F93123AE-3EB9-45BC-9C75-122CEA76F8AB}" destId="{B767C9BB-E7C9-47C5-9979-45E2D46B2FFD}" srcOrd="4" destOrd="0" presId="urn:microsoft.com/office/officeart/2005/8/layout/matrix1"/>
    <dgm:cxn modelId="{6AFDD7C4-109B-472C-911A-F344C02CEDD8}" type="presParOf" srcId="{F93123AE-3EB9-45BC-9C75-122CEA76F8AB}" destId="{154B993E-3342-4BB0-917C-8AF9102397B5}" srcOrd="5" destOrd="0" presId="urn:microsoft.com/office/officeart/2005/8/layout/matrix1"/>
    <dgm:cxn modelId="{B10C6037-F281-4ADF-8814-42A9B20B9DF1}" type="presParOf" srcId="{F93123AE-3EB9-45BC-9C75-122CEA76F8AB}" destId="{F768ACDA-5C79-41BF-8D7B-9B7A5021A734}" srcOrd="6" destOrd="0" presId="urn:microsoft.com/office/officeart/2005/8/layout/matrix1"/>
    <dgm:cxn modelId="{54288724-B78A-4858-B875-F95BAC84D9CF}" type="presParOf" srcId="{F93123AE-3EB9-45BC-9C75-122CEA76F8AB}" destId="{C007593D-E014-42AE-AC6E-92C6AABD1FBF}" srcOrd="7" destOrd="0" presId="urn:microsoft.com/office/officeart/2005/8/layout/matrix1"/>
    <dgm:cxn modelId="{3F3AD6AA-E380-4CE6-9E91-E8FCC3EA7C16}" type="presParOf" srcId="{D4F25D6B-AF5E-4839-B3A7-88744B8F3CD8}" destId="{F706AEFC-0ABD-439F-9F37-10632F9FCF1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2F4A0-32D9-4C21-A49A-32467CDF48D6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193FA2-09A4-434F-BD77-CA1FAD74D740}">
      <dgm:prSet phldrT="[Text]" custT="1"/>
      <dgm:spPr/>
      <dgm:t>
        <a:bodyPr/>
        <a:lstStyle/>
        <a:p>
          <a:r>
            <a:rPr lang="en-US" sz="1800" dirty="0" smtClean="0"/>
            <a:t>Customer data</a:t>
          </a:r>
          <a:endParaRPr lang="en-US" sz="1800" dirty="0"/>
        </a:p>
      </dgm:t>
    </dgm:pt>
    <dgm:pt modelId="{05792FA1-C342-4D2A-BEDB-D143CEC6ECB2}" type="parTrans" cxnId="{A1A83837-B419-4579-81F5-DC32B95A484C}">
      <dgm:prSet/>
      <dgm:spPr/>
      <dgm:t>
        <a:bodyPr/>
        <a:lstStyle/>
        <a:p>
          <a:endParaRPr lang="en-US"/>
        </a:p>
      </dgm:t>
    </dgm:pt>
    <dgm:pt modelId="{90C5F011-875E-4790-AC50-30F4337171BA}" type="sibTrans" cxnId="{A1A83837-B419-4579-81F5-DC32B95A484C}">
      <dgm:prSet/>
      <dgm:spPr/>
      <dgm:t>
        <a:bodyPr/>
        <a:lstStyle/>
        <a:p>
          <a:endParaRPr lang="en-US"/>
        </a:p>
      </dgm:t>
    </dgm:pt>
    <dgm:pt modelId="{FA5C35D0-FFCB-437E-AD5E-F9601C54D89B}">
      <dgm:prSet phldrT="[Text]" custT="1"/>
      <dgm:spPr/>
      <dgm:t>
        <a:bodyPr/>
        <a:lstStyle/>
        <a:p>
          <a:r>
            <a:rPr lang="en-US" sz="2000" dirty="0" smtClean="0"/>
            <a:t>Customer Name</a:t>
          </a:r>
          <a:endParaRPr lang="en-US" sz="2000" dirty="0"/>
        </a:p>
      </dgm:t>
    </dgm:pt>
    <dgm:pt modelId="{4D58B971-EE56-4607-B2B9-F2E7EDB82DBF}" type="parTrans" cxnId="{1DA28F76-65E4-4A1F-813C-5DC372AFB85F}">
      <dgm:prSet/>
      <dgm:spPr/>
      <dgm:t>
        <a:bodyPr/>
        <a:lstStyle/>
        <a:p>
          <a:endParaRPr lang="en-US"/>
        </a:p>
      </dgm:t>
    </dgm:pt>
    <dgm:pt modelId="{8088B21B-23A7-4273-A9F5-950B476B61AE}" type="sibTrans" cxnId="{1DA28F76-65E4-4A1F-813C-5DC372AFB85F}">
      <dgm:prSet/>
      <dgm:spPr/>
      <dgm:t>
        <a:bodyPr/>
        <a:lstStyle/>
        <a:p>
          <a:endParaRPr lang="en-US"/>
        </a:p>
      </dgm:t>
    </dgm:pt>
    <dgm:pt modelId="{1D3301AD-6B29-449C-B057-D6385F96CC12}">
      <dgm:prSet phldrT="[Text]" custT="1"/>
      <dgm:spPr/>
      <dgm:t>
        <a:bodyPr/>
        <a:lstStyle/>
        <a:p>
          <a:r>
            <a:rPr lang="en-US" sz="2000" dirty="0" smtClean="0"/>
            <a:t>Customer ID</a:t>
          </a:r>
          <a:endParaRPr lang="en-US" sz="2000" dirty="0"/>
        </a:p>
      </dgm:t>
    </dgm:pt>
    <dgm:pt modelId="{6071F87F-7C66-4244-9B83-B18134E48720}" type="parTrans" cxnId="{38A5BF8E-3F08-418E-B41A-5903AEF2E846}">
      <dgm:prSet/>
      <dgm:spPr/>
      <dgm:t>
        <a:bodyPr/>
        <a:lstStyle/>
        <a:p>
          <a:endParaRPr lang="en-US"/>
        </a:p>
      </dgm:t>
    </dgm:pt>
    <dgm:pt modelId="{1D173AAD-FBEA-491D-8DB8-7AFBEFE5EF9B}" type="sibTrans" cxnId="{38A5BF8E-3F08-418E-B41A-5903AEF2E846}">
      <dgm:prSet/>
      <dgm:spPr/>
      <dgm:t>
        <a:bodyPr/>
        <a:lstStyle/>
        <a:p>
          <a:endParaRPr lang="en-US"/>
        </a:p>
      </dgm:t>
    </dgm:pt>
    <dgm:pt modelId="{394ABF39-5349-4D88-AD0C-A7BD45FCF753}">
      <dgm:prSet phldrT="[Text]" custT="1"/>
      <dgm:spPr/>
      <dgm:t>
        <a:bodyPr/>
        <a:lstStyle/>
        <a:p>
          <a:r>
            <a:rPr lang="en-US" sz="3200" dirty="0" smtClean="0"/>
            <a:t>Segment</a:t>
          </a:r>
          <a:endParaRPr lang="en-US" sz="3200" dirty="0"/>
        </a:p>
      </dgm:t>
    </dgm:pt>
    <dgm:pt modelId="{75891B87-B7EC-41C4-9853-9E004EEE8587}" type="parTrans" cxnId="{CF4ED590-01B3-45E9-B582-148C44C0E23E}">
      <dgm:prSet/>
      <dgm:spPr/>
      <dgm:t>
        <a:bodyPr/>
        <a:lstStyle/>
        <a:p>
          <a:endParaRPr lang="en-US"/>
        </a:p>
      </dgm:t>
    </dgm:pt>
    <dgm:pt modelId="{6B8C0341-8986-4E87-B107-5251F209F189}" type="sibTrans" cxnId="{CF4ED590-01B3-45E9-B582-148C44C0E23E}">
      <dgm:prSet/>
      <dgm:spPr/>
      <dgm:t>
        <a:bodyPr/>
        <a:lstStyle/>
        <a:p>
          <a:endParaRPr lang="en-US"/>
        </a:p>
      </dgm:t>
    </dgm:pt>
    <dgm:pt modelId="{5920130D-55F3-4415-9B94-E95EB9F4D371}" type="pres">
      <dgm:prSet presAssocID="{30A2F4A0-32D9-4C21-A49A-32467CDF48D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398C6F-1670-46EE-ABCC-86B1F3546247}" type="pres">
      <dgm:prSet presAssocID="{30A2F4A0-32D9-4C21-A49A-32467CDF48D6}" presName="matrix" presStyleCnt="0"/>
      <dgm:spPr/>
    </dgm:pt>
    <dgm:pt modelId="{0A4179D4-EF51-46EA-A27C-485E8494DA26}" type="pres">
      <dgm:prSet presAssocID="{30A2F4A0-32D9-4C21-A49A-32467CDF48D6}" presName="tile1" presStyleLbl="node1" presStyleIdx="0" presStyleCnt="4" custLinFactNeighborX="-24829" custLinFactNeighborY="-684"/>
      <dgm:spPr/>
      <dgm:t>
        <a:bodyPr/>
        <a:lstStyle/>
        <a:p>
          <a:endParaRPr lang="en-US"/>
        </a:p>
      </dgm:t>
    </dgm:pt>
    <dgm:pt modelId="{ADEFD45C-1598-4E07-BD09-4AE1F601E452}" type="pres">
      <dgm:prSet presAssocID="{30A2F4A0-32D9-4C21-A49A-32467CDF48D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50315-8066-4927-95CF-404D778C476D}" type="pres">
      <dgm:prSet presAssocID="{30A2F4A0-32D9-4C21-A49A-32467CDF48D6}" presName="tile2" presStyleLbl="node1" presStyleIdx="1" presStyleCnt="4" custScaleY="117942" custLinFactNeighborX="-24829" custLinFactNeighborY="8971"/>
      <dgm:spPr/>
      <dgm:t>
        <a:bodyPr/>
        <a:lstStyle/>
        <a:p>
          <a:endParaRPr lang="en-US"/>
        </a:p>
      </dgm:t>
    </dgm:pt>
    <dgm:pt modelId="{556E837B-15C9-4AED-A4D6-D9C6A8136FAD}" type="pres">
      <dgm:prSet presAssocID="{30A2F4A0-32D9-4C21-A49A-32467CDF48D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65305-17BA-4C24-88B2-7E9AA74B2109}" type="pres">
      <dgm:prSet presAssocID="{30A2F4A0-32D9-4C21-A49A-32467CDF48D6}" presName="tile3" presStyleLbl="node1" presStyleIdx="2" presStyleCnt="4" custScaleX="200000" custLinFactNeighborX="25000" custLinFactNeighborY="0"/>
      <dgm:spPr/>
      <dgm:t>
        <a:bodyPr/>
        <a:lstStyle/>
        <a:p>
          <a:endParaRPr lang="en-US"/>
        </a:p>
      </dgm:t>
    </dgm:pt>
    <dgm:pt modelId="{3BCFFC68-5E21-45A3-9132-BAE6DF1F56C7}" type="pres">
      <dgm:prSet presAssocID="{30A2F4A0-32D9-4C21-A49A-32467CDF48D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6BA6C-02A7-43B4-A470-11DE98EFEF59}" type="pres">
      <dgm:prSet presAssocID="{30A2F4A0-32D9-4C21-A49A-32467CDF48D6}" presName="tile4" presStyleLbl="node1" presStyleIdx="3" presStyleCnt="4" custFlipVert="1" custFlipHor="1" custScaleX="2867" custScaleY="59426" custLinFactNeighborX="17698" custLinFactNeighborY="26028"/>
      <dgm:spPr>
        <a:prstGeom prst="mathMinus">
          <a:avLst/>
        </a:prstGeom>
      </dgm:spPr>
      <dgm:t>
        <a:bodyPr/>
        <a:lstStyle/>
        <a:p>
          <a:endParaRPr lang="en-US"/>
        </a:p>
      </dgm:t>
    </dgm:pt>
    <dgm:pt modelId="{39C0B84A-8AFE-4879-97C8-592091DB3C4A}" type="pres">
      <dgm:prSet presAssocID="{30A2F4A0-32D9-4C21-A49A-32467CDF48D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2DEEB64-F7AB-4496-9700-D30880303E2A}" type="pres">
      <dgm:prSet presAssocID="{30A2F4A0-32D9-4C21-A49A-32467CDF48D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8A5BF8E-3F08-418E-B41A-5903AEF2E846}" srcId="{0E193FA2-09A4-434F-BD77-CA1FAD74D740}" destId="{1D3301AD-6B29-449C-B057-D6385F96CC12}" srcOrd="1" destOrd="0" parTransId="{6071F87F-7C66-4244-9B83-B18134E48720}" sibTransId="{1D173AAD-FBEA-491D-8DB8-7AFBEFE5EF9B}"/>
    <dgm:cxn modelId="{094C35CF-1F0A-400C-AC0E-3C51904EBDED}" type="presOf" srcId="{30A2F4A0-32D9-4C21-A49A-32467CDF48D6}" destId="{5920130D-55F3-4415-9B94-E95EB9F4D371}" srcOrd="0" destOrd="0" presId="urn:microsoft.com/office/officeart/2005/8/layout/matrix1"/>
    <dgm:cxn modelId="{CE666712-BA1E-415A-BA7E-E2AEC210F1A4}" type="presOf" srcId="{1D3301AD-6B29-449C-B057-D6385F96CC12}" destId="{556E837B-15C9-4AED-A4D6-D9C6A8136FAD}" srcOrd="1" destOrd="0" presId="urn:microsoft.com/office/officeart/2005/8/layout/matrix1"/>
    <dgm:cxn modelId="{CF4ED590-01B3-45E9-B582-148C44C0E23E}" srcId="{0E193FA2-09A4-434F-BD77-CA1FAD74D740}" destId="{394ABF39-5349-4D88-AD0C-A7BD45FCF753}" srcOrd="2" destOrd="0" parTransId="{75891B87-B7EC-41C4-9853-9E004EEE8587}" sibTransId="{6B8C0341-8986-4E87-B107-5251F209F189}"/>
    <dgm:cxn modelId="{B624E09D-66D0-4487-BC1C-D729F9C511F9}" type="presOf" srcId="{394ABF39-5349-4D88-AD0C-A7BD45FCF753}" destId="{49D65305-17BA-4C24-88B2-7E9AA74B2109}" srcOrd="0" destOrd="0" presId="urn:microsoft.com/office/officeart/2005/8/layout/matrix1"/>
    <dgm:cxn modelId="{054869DE-46C7-44E8-86EB-6A8D0987C341}" type="presOf" srcId="{0E193FA2-09A4-434F-BD77-CA1FAD74D740}" destId="{62DEEB64-F7AB-4496-9700-D30880303E2A}" srcOrd="0" destOrd="0" presId="urn:microsoft.com/office/officeart/2005/8/layout/matrix1"/>
    <dgm:cxn modelId="{1DA28F76-65E4-4A1F-813C-5DC372AFB85F}" srcId="{0E193FA2-09A4-434F-BD77-CA1FAD74D740}" destId="{FA5C35D0-FFCB-437E-AD5E-F9601C54D89B}" srcOrd="0" destOrd="0" parTransId="{4D58B971-EE56-4607-B2B9-F2E7EDB82DBF}" sibTransId="{8088B21B-23A7-4273-A9F5-950B476B61AE}"/>
    <dgm:cxn modelId="{A1A83837-B419-4579-81F5-DC32B95A484C}" srcId="{30A2F4A0-32D9-4C21-A49A-32467CDF48D6}" destId="{0E193FA2-09A4-434F-BD77-CA1FAD74D740}" srcOrd="0" destOrd="0" parTransId="{05792FA1-C342-4D2A-BEDB-D143CEC6ECB2}" sibTransId="{90C5F011-875E-4790-AC50-30F4337171BA}"/>
    <dgm:cxn modelId="{DCDF7249-FFC0-4681-B9B3-CFA9EEB64C16}" type="presOf" srcId="{394ABF39-5349-4D88-AD0C-A7BD45FCF753}" destId="{3BCFFC68-5E21-45A3-9132-BAE6DF1F56C7}" srcOrd="1" destOrd="0" presId="urn:microsoft.com/office/officeart/2005/8/layout/matrix1"/>
    <dgm:cxn modelId="{9EB8363C-7E30-4601-8283-320726C5EB7D}" type="presOf" srcId="{FA5C35D0-FFCB-437E-AD5E-F9601C54D89B}" destId="{ADEFD45C-1598-4E07-BD09-4AE1F601E452}" srcOrd="1" destOrd="0" presId="urn:microsoft.com/office/officeart/2005/8/layout/matrix1"/>
    <dgm:cxn modelId="{D00FC3A5-F07C-49A0-BBA3-E93D9F69B168}" type="presOf" srcId="{FA5C35D0-FFCB-437E-AD5E-F9601C54D89B}" destId="{0A4179D4-EF51-46EA-A27C-485E8494DA26}" srcOrd="0" destOrd="0" presId="urn:microsoft.com/office/officeart/2005/8/layout/matrix1"/>
    <dgm:cxn modelId="{EEB21CE4-34A3-4B57-B910-D99A4F1A2B03}" type="presOf" srcId="{1D3301AD-6B29-449C-B057-D6385F96CC12}" destId="{0AD50315-8066-4927-95CF-404D778C476D}" srcOrd="0" destOrd="0" presId="urn:microsoft.com/office/officeart/2005/8/layout/matrix1"/>
    <dgm:cxn modelId="{CD82791E-BA2C-49D2-8B4A-89F2148A5FED}" type="presParOf" srcId="{5920130D-55F3-4415-9B94-E95EB9F4D371}" destId="{59398C6F-1670-46EE-ABCC-86B1F3546247}" srcOrd="0" destOrd="0" presId="urn:microsoft.com/office/officeart/2005/8/layout/matrix1"/>
    <dgm:cxn modelId="{9D6F58D0-1934-4367-8390-D238CBE632FA}" type="presParOf" srcId="{59398C6F-1670-46EE-ABCC-86B1F3546247}" destId="{0A4179D4-EF51-46EA-A27C-485E8494DA26}" srcOrd="0" destOrd="0" presId="urn:microsoft.com/office/officeart/2005/8/layout/matrix1"/>
    <dgm:cxn modelId="{5D4986B8-0DBF-4107-B49C-1E03C4B450CE}" type="presParOf" srcId="{59398C6F-1670-46EE-ABCC-86B1F3546247}" destId="{ADEFD45C-1598-4E07-BD09-4AE1F601E452}" srcOrd="1" destOrd="0" presId="urn:microsoft.com/office/officeart/2005/8/layout/matrix1"/>
    <dgm:cxn modelId="{DC07DBD1-9FD6-42A7-A406-9A52E2336A61}" type="presParOf" srcId="{59398C6F-1670-46EE-ABCC-86B1F3546247}" destId="{0AD50315-8066-4927-95CF-404D778C476D}" srcOrd="2" destOrd="0" presId="urn:microsoft.com/office/officeart/2005/8/layout/matrix1"/>
    <dgm:cxn modelId="{705F1F67-883A-42AA-A11F-F9A5689DE3CC}" type="presParOf" srcId="{59398C6F-1670-46EE-ABCC-86B1F3546247}" destId="{556E837B-15C9-4AED-A4D6-D9C6A8136FAD}" srcOrd="3" destOrd="0" presId="urn:microsoft.com/office/officeart/2005/8/layout/matrix1"/>
    <dgm:cxn modelId="{FB909333-E2DC-4748-B167-79668D1835EF}" type="presParOf" srcId="{59398C6F-1670-46EE-ABCC-86B1F3546247}" destId="{49D65305-17BA-4C24-88B2-7E9AA74B2109}" srcOrd="4" destOrd="0" presId="urn:microsoft.com/office/officeart/2005/8/layout/matrix1"/>
    <dgm:cxn modelId="{2AAB2DC5-8C80-41D3-9E88-2153EACD1A4C}" type="presParOf" srcId="{59398C6F-1670-46EE-ABCC-86B1F3546247}" destId="{3BCFFC68-5E21-45A3-9132-BAE6DF1F56C7}" srcOrd="5" destOrd="0" presId="urn:microsoft.com/office/officeart/2005/8/layout/matrix1"/>
    <dgm:cxn modelId="{470BE41F-8304-40A1-B8F5-82E0C3AED0B2}" type="presParOf" srcId="{59398C6F-1670-46EE-ABCC-86B1F3546247}" destId="{1706BA6C-02A7-43B4-A470-11DE98EFEF59}" srcOrd="6" destOrd="0" presId="urn:microsoft.com/office/officeart/2005/8/layout/matrix1"/>
    <dgm:cxn modelId="{86F9B6FA-CAA2-4175-AFCD-A835A90DB688}" type="presParOf" srcId="{59398C6F-1670-46EE-ABCC-86B1F3546247}" destId="{39C0B84A-8AFE-4879-97C8-592091DB3C4A}" srcOrd="7" destOrd="0" presId="urn:microsoft.com/office/officeart/2005/8/layout/matrix1"/>
    <dgm:cxn modelId="{0E7A96F2-9987-4FC8-8BE0-B1D49CC0A935}" type="presParOf" srcId="{5920130D-55F3-4415-9B94-E95EB9F4D371}" destId="{62DEEB64-F7AB-4496-9700-D30880303E2A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741D5F-9AD4-4E92-88E4-5AA61C24F9CF}" type="doc">
      <dgm:prSet loTypeId="urn:microsoft.com/office/officeart/2005/8/layout/matrix1" loCatId="matrix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D3FAC2-6C12-424B-9159-EB5102988D5F}">
      <dgm:prSet phldrT="[Text]" custT="1"/>
      <dgm:spPr/>
      <dgm:t>
        <a:bodyPr/>
        <a:lstStyle/>
        <a:p>
          <a:r>
            <a:rPr lang="en-US" sz="1600" dirty="0" smtClean="0"/>
            <a:t>Geographics data</a:t>
          </a:r>
          <a:endParaRPr lang="en-US" sz="1600" dirty="0"/>
        </a:p>
      </dgm:t>
    </dgm:pt>
    <dgm:pt modelId="{6A348503-B293-4FF5-AF93-BECC581209F2}" type="parTrans" cxnId="{91BA20E4-AADF-46BA-8FA6-E0789337393F}">
      <dgm:prSet/>
      <dgm:spPr/>
      <dgm:t>
        <a:bodyPr/>
        <a:lstStyle/>
        <a:p>
          <a:endParaRPr lang="en-US"/>
        </a:p>
      </dgm:t>
    </dgm:pt>
    <dgm:pt modelId="{551C605A-84A1-44E5-BBF0-4A27E9924828}" type="sibTrans" cxnId="{91BA20E4-AADF-46BA-8FA6-E0789337393F}">
      <dgm:prSet/>
      <dgm:spPr/>
      <dgm:t>
        <a:bodyPr/>
        <a:lstStyle/>
        <a:p>
          <a:endParaRPr lang="en-US"/>
        </a:p>
      </dgm:t>
    </dgm:pt>
    <dgm:pt modelId="{B440D672-0DBF-435B-8E46-93F48411FBC2}">
      <dgm:prSet phldrT="[Text]" custT="1"/>
      <dgm:spPr/>
      <dgm:t>
        <a:bodyPr/>
        <a:lstStyle/>
        <a:p>
          <a:r>
            <a:rPr lang="en-US" sz="3600" dirty="0" smtClean="0"/>
            <a:t>Country</a:t>
          </a:r>
          <a:endParaRPr lang="en-US" sz="3600" dirty="0"/>
        </a:p>
      </dgm:t>
    </dgm:pt>
    <dgm:pt modelId="{6EFA1E4B-1758-4C5F-8BED-16B706852366}" type="parTrans" cxnId="{6C0D90A5-A4D2-4663-9193-21FCC5229080}">
      <dgm:prSet/>
      <dgm:spPr/>
      <dgm:t>
        <a:bodyPr/>
        <a:lstStyle/>
        <a:p>
          <a:endParaRPr lang="en-US"/>
        </a:p>
      </dgm:t>
    </dgm:pt>
    <dgm:pt modelId="{8BB0FC02-8582-4A3A-B44F-B44BCA3A0751}" type="sibTrans" cxnId="{6C0D90A5-A4D2-4663-9193-21FCC5229080}">
      <dgm:prSet/>
      <dgm:spPr/>
      <dgm:t>
        <a:bodyPr/>
        <a:lstStyle/>
        <a:p>
          <a:endParaRPr lang="en-US"/>
        </a:p>
      </dgm:t>
    </dgm:pt>
    <dgm:pt modelId="{23C69691-DF6F-45A8-906E-D054A8C3E94D}">
      <dgm:prSet phldrT="[Text]" custT="1"/>
      <dgm:spPr/>
      <dgm:t>
        <a:bodyPr/>
        <a:lstStyle/>
        <a:p>
          <a:r>
            <a:rPr lang="en-US" sz="3600" dirty="0" smtClean="0"/>
            <a:t>City</a:t>
          </a:r>
          <a:endParaRPr lang="en-US" sz="3600" dirty="0"/>
        </a:p>
      </dgm:t>
    </dgm:pt>
    <dgm:pt modelId="{1ED51E67-FD55-4744-A6F9-E1688FF22FFD}" type="parTrans" cxnId="{804C3270-26FF-435E-9F1B-D5F5A99A00D0}">
      <dgm:prSet/>
      <dgm:spPr/>
      <dgm:t>
        <a:bodyPr/>
        <a:lstStyle/>
        <a:p>
          <a:endParaRPr lang="en-US"/>
        </a:p>
      </dgm:t>
    </dgm:pt>
    <dgm:pt modelId="{7D9D72B9-F0D8-46FC-87F0-2584340F5DD8}" type="sibTrans" cxnId="{804C3270-26FF-435E-9F1B-D5F5A99A00D0}">
      <dgm:prSet/>
      <dgm:spPr/>
      <dgm:t>
        <a:bodyPr/>
        <a:lstStyle/>
        <a:p>
          <a:endParaRPr lang="en-US"/>
        </a:p>
      </dgm:t>
    </dgm:pt>
    <dgm:pt modelId="{7E2FF02F-4A81-4D52-8787-3DE442F8FA02}">
      <dgm:prSet phldrT="[Text]" custT="1"/>
      <dgm:spPr/>
      <dgm:t>
        <a:bodyPr/>
        <a:lstStyle/>
        <a:p>
          <a:r>
            <a:rPr lang="en-US" sz="3600" dirty="0" smtClean="0"/>
            <a:t>State</a:t>
          </a:r>
          <a:endParaRPr lang="en-US" sz="3600" dirty="0"/>
        </a:p>
      </dgm:t>
    </dgm:pt>
    <dgm:pt modelId="{1EC667E0-FB95-48D8-AB13-4102506F1FB7}" type="parTrans" cxnId="{6D03D0C5-B49F-4587-943B-0C5E8E4568C1}">
      <dgm:prSet/>
      <dgm:spPr/>
      <dgm:t>
        <a:bodyPr/>
        <a:lstStyle/>
        <a:p>
          <a:endParaRPr lang="en-US"/>
        </a:p>
      </dgm:t>
    </dgm:pt>
    <dgm:pt modelId="{DB86C053-D7BD-4880-9503-CA562FB280D4}" type="sibTrans" cxnId="{6D03D0C5-B49F-4587-943B-0C5E8E4568C1}">
      <dgm:prSet/>
      <dgm:spPr/>
      <dgm:t>
        <a:bodyPr/>
        <a:lstStyle/>
        <a:p>
          <a:endParaRPr lang="en-US"/>
        </a:p>
      </dgm:t>
    </dgm:pt>
    <dgm:pt modelId="{7FC43A86-E35E-4F9D-B9D1-431D83E1053C}">
      <dgm:prSet phldrT="[Text]" custT="1"/>
      <dgm:spPr/>
      <dgm:t>
        <a:bodyPr/>
        <a:lstStyle/>
        <a:p>
          <a:r>
            <a:rPr lang="en-US" sz="3600" dirty="0" smtClean="0"/>
            <a:t>Region</a:t>
          </a:r>
          <a:endParaRPr lang="en-US" sz="3600" dirty="0"/>
        </a:p>
      </dgm:t>
    </dgm:pt>
    <dgm:pt modelId="{0E151DC7-91D1-4656-AC92-1ACA867ABF3A}" type="parTrans" cxnId="{C083FC07-122E-432F-A5FE-5D65AD10CA38}">
      <dgm:prSet/>
      <dgm:spPr/>
      <dgm:t>
        <a:bodyPr/>
        <a:lstStyle/>
        <a:p>
          <a:endParaRPr lang="en-US"/>
        </a:p>
      </dgm:t>
    </dgm:pt>
    <dgm:pt modelId="{AA25B94C-E76A-42B7-B3E4-F2F07E3521AE}" type="sibTrans" cxnId="{C083FC07-122E-432F-A5FE-5D65AD10CA38}">
      <dgm:prSet/>
      <dgm:spPr/>
      <dgm:t>
        <a:bodyPr/>
        <a:lstStyle/>
        <a:p>
          <a:endParaRPr lang="en-US"/>
        </a:p>
      </dgm:t>
    </dgm:pt>
    <dgm:pt modelId="{29013A51-CD00-431B-8264-D76E1F283B9C}" type="pres">
      <dgm:prSet presAssocID="{2E741D5F-9AD4-4E92-88E4-5AA61C24F9C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A12F33-4F22-4166-970F-079FD58941D3}" type="pres">
      <dgm:prSet presAssocID="{2E741D5F-9AD4-4E92-88E4-5AA61C24F9CF}" presName="matrix" presStyleCnt="0"/>
      <dgm:spPr/>
    </dgm:pt>
    <dgm:pt modelId="{590BB05D-8126-4F22-8E21-EBA05F31946C}" type="pres">
      <dgm:prSet presAssocID="{2E741D5F-9AD4-4E92-88E4-5AA61C24F9CF}" presName="tile1" presStyleLbl="node1" presStyleIdx="0" presStyleCnt="4"/>
      <dgm:spPr/>
      <dgm:t>
        <a:bodyPr/>
        <a:lstStyle/>
        <a:p>
          <a:endParaRPr lang="en-US"/>
        </a:p>
      </dgm:t>
    </dgm:pt>
    <dgm:pt modelId="{D367C300-9A6C-4915-B94E-6C63E70D2BB8}" type="pres">
      <dgm:prSet presAssocID="{2E741D5F-9AD4-4E92-88E4-5AA61C24F9C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A3CEE-0DB7-48F0-A17E-6F236079072C}" type="pres">
      <dgm:prSet presAssocID="{2E741D5F-9AD4-4E92-88E4-5AA61C24F9CF}" presName="tile2" presStyleLbl="node1" presStyleIdx="1" presStyleCnt="4"/>
      <dgm:spPr/>
      <dgm:t>
        <a:bodyPr/>
        <a:lstStyle/>
        <a:p>
          <a:endParaRPr lang="en-US"/>
        </a:p>
      </dgm:t>
    </dgm:pt>
    <dgm:pt modelId="{6AECCAC9-7352-433B-A24B-973AC7D5945F}" type="pres">
      <dgm:prSet presAssocID="{2E741D5F-9AD4-4E92-88E4-5AA61C24F9C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FB10C-B32C-4CB3-98C6-0AF0D849F8A0}" type="pres">
      <dgm:prSet presAssocID="{2E741D5F-9AD4-4E92-88E4-5AA61C24F9CF}" presName="tile3" presStyleLbl="node1" presStyleIdx="2" presStyleCnt="4"/>
      <dgm:spPr/>
      <dgm:t>
        <a:bodyPr/>
        <a:lstStyle/>
        <a:p>
          <a:endParaRPr lang="en-US"/>
        </a:p>
      </dgm:t>
    </dgm:pt>
    <dgm:pt modelId="{73D8F88E-0755-4C17-AED5-4702E709902D}" type="pres">
      <dgm:prSet presAssocID="{2E741D5F-9AD4-4E92-88E4-5AA61C24F9C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80FFB-DD1E-4951-A53B-3FF2ED09C82D}" type="pres">
      <dgm:prSet presAssocID="{2E741D5F-9AD4-4E92-88E4-5AA61C24F9CF}" presName="tile4" presStyleLbl="node1" presStyleIdx="3" presStyleCnt="4" custLinFactNeighborX="5104" custLinFactNeighborY="11207"/>
      <dgm:spPr/>
      <dgm:t>
        <a:bodyPr/>
        <a:lstStyle/>
        <a:p>
          <a:endParaRPr lang="en-US"/>
        </a:p>
      </dgm:t>
    </dgm:pt>
    <dgm:pt modelId="{A785EFEE-DA45-4FCB-AA3D-118444B134C9}" type="pres">
      <dgm:prSet presAssocID="{2E741D5F-9AD4-4E92-88E4-5AA61C24F9C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BFA4F-4660-475E-9327-392134CFA8B3}" type="pres">
      <dgm:prSet presAssocID="{2E741D5F-9AD4-4E92-88E4-5AA61C24F9CF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159F7B0-E309-4FC3-A051-6DC911A63F4F}" type="presOf" srcId="{2E741D5F-9AD4-4E92-88E4-5AA61C24F9CF}" destId="{29013A51-CD00-431B-8264-D76E1F283B9C}" srcOrd="0" destOrd="0" presId="urn:microsoft.com/office/officeart/2005/8/layout/matrix1"/>
    <dgm:cxn modelId="{7269D642-753D-4C47-ACE9-1B10F5EBB90B}" type="presOf" srcId="{B440D672-0DBF-435B-8E46-93F48411FBC2}" destId="{D367C300-9A6C-4915-B94E-6C63E70D2BB8}" srcOrd="1" destOrd="0" presId="urn:microsoft.com/office/officeart/2005/8/layout/matrix1"/>
    <dgm:cxn modelId="{91BA20E4-AADF-46BA-8FA6-E0789337393F}" srcId="{2E741D5F-9AD4-4E92-88E4-5AA61C24F9CF}" destId="{F9D3FAC2-6C12-424B-9159-EB5102988D5F}" srcOrd="0" destOrd="0" parTransId="{6A348503-B293-4FF5-AF93-BECC581209F2}" sibTransId="{551C605A-84A1-44E5-BBF0-4A27E9924828}"/>
    <dgm:cxn modelId="{B91077C7-A256-49E3-8EAD-D979F014B6CD}" type="presOf" srcId="{7FC43A86-E35E-4F9D-B9D1-431D83E1053C}" destId="{A6E80FFB-DD1E-4951-A53B-3FF2ED09C82D}" srcOrd="0" destOrd="0" presId="urn:microsoft.com/office/officeart/2005/8/layout/matrix1"/>
    <dgm:cxn modelId="{B1413ACD-450D-4FBB-A358-5331397D0FBB}" type="presOf" srcId="{F9D3FAC2-6C12-424B-9159-EB5102988D5F}" destId="{07EBFA4F-4660-475E-9327-392134CFA8B3}" srcOrd="0" destOrd="0" presId="urn:microsoft.com/office/officeart/2005/8/layout/matrix1"/>
    <dgm:cxn modelId="{6C0D90A5-A4D2-4663-9193-21FCC5229080}" srcId="{F9D3FAC2-6C12-424B-9159-EB5102988D5F}" destId="{B440D672-0DBF-435B-8E46-93F48411FBC2}" srcOrd="0" destOrd="0" parTransId="{6EFA1E4B-1758-4C5F-8BED-16B706852366}" sibTransId="{8BB0FC02-8582-4A3A-B44F-B44BCA3A0751}"/>
    <dgm:cxn modelId="{6039E0B8-B0E6-4EC3-A72E-261B7CB2573E}" type="presOf" srcId="{23C69691-DF6F-45A8-906E-D054A8C3E94D}" destId="{275A3CEE-0DB7-48F0-A17E-6F236079072C}" srcOrd="0" destOrd="0" presId="urn:microsoft.com/office/officeart/2005/8/layout/matrix1"/>
    <dgm:cxn modelId="{1FE5EF28-2CC9-4072-B263-F9A653E46098}" type="presOf" srcId="{23C69691-DF6F-45A8-906E-D054A8C3E94D}" destId="{6AECCAC9-7352-433B-A24B-973AC7D5945F}" srcOrd="1" destOrd="0" presId="urn:microsoft.com/office/officeart/2005/8/layout/matrix1"/>
    <dgm:cxn modelId="{804C3270-26FF-435E-9F1B-D5F5A99A00D0}" srcId="{F9D3FAC2-6C12-424B-9159-EB5102988D5F}" destId="{23C69691-DF6F-45A8-906E-D054A8C3E94D}" srcOrd="1" destOrd="0" parTransId="{1ED51E67-FD55-4744-A6F9-E1688FF22FFD}" sibTransId="{7D9D72B9-F0D8-46FC-87F0-2584340F5DD8}"/>
    <dgm:cxn modelId="{DEBDB449-9BB9-49D3-9404-CA93AFE58D39}" type="presOf" srcId="{B440D672-0DBF-435B-8E46-93F48411FBC2}" destId="{590BB05D-8126-4F22-8E21-EBA05F31946C}" srcOrd="0" destOrd="0" presId="urn:microsoft.com/office/officeart/2005/8/layout/matrix1"/>
    <dgm:cxn modelId="{100B248D-3312-4972-ACED-C340618E8F9B}" type="presOf" srcId="{7E2FF02F-4A81-4D52-8787-3DE442F8FA02}" destId="{73D8F88E-0755-4C17-AED5-4702E709902D}" srcOrd="1" destOrd="0" presId="urn:microsoft.com/office/officeart/2005/8/layout/matrix1"/>
    <dgm:cxn modelId="{921610F5-D212-4376-8E37-F337B997E839}" type="presOf" srcId="{7FC43A86-E35E-4F9D-B9D1-431D83E1053C}" destId="{A785EFEE-DA45-4FCB-AA3D-118444B134C9}" srcOrd="1" destOrd="0" presId="urn:microsoft.com/office/officeart/2005/8/layout/matrix1"/>
    <dgm:cxn modelId="{328525EF-D757-4FF2-AA65-6F4600DDAA4A}" type="presOf" srcId="{7E2FF02F-4A81-4D52-8787-3DE442F8FA02}" destId="{26AFB10C-B32C-4CB3-98C6-0AF0D849F8A0}" srcOrd="0" destOrd="0" presId="urn:microsoft.com/office/officeart/2005/8/layout/matrix1"/>
    <dgm:cxn modelId="{6D03D0C5-B49F-4587-943B-0C5E8E4568C1}" srcId="{F9D3FAC2-6C12-424B-9159-EB5102988D5F}" destId="{7E2FF02F-4A81-4D52-8787-3DE442F8FA02}" srcOrd="2" destOrd="0" parTransId="{1EC667E0-FB95-48D8-AB13-4102506F1FB7}" sibTransId="{DB86C053-D7BD-4880-9503-CA562FB280D4}"/>
    <dgm:cxn modelId="{C083FC07-122E-432F-A5FE-5D65AD10CA38}" srcId="{F9D3FAC2-6C12-424B-9159-EB5102988D5F}" destId="{7FC43A86-E35E-4F9D-B9D1-431D83E1053C}" srcOrd="3" destOrd="0" parTransId="{0E151DC7-91D1-4656-AC92-1ACA867ABF3A}" sibTransId="{AA25B94C-E76A-42B7-B3E4-F2F07E3521AE}"/>
    <dgm:cxn modelId="{25D0D11B-7291-488C-AED2-C73507264BC7}" type="presParOf" srcId="{29013A51-CD00-431B-8264-D76E1F283B9C}" destId="{ABA12F33-4F22-4166-970F-079FD58941D3}" srcOrd="0" destOrd="0" presId="urn:microsoft.com/office/officeart/2005/8/layout/matrix1"/>
    <dgm:cxn modelId="{97BE1D7E-421B-4C01-A49A-8B027F81EAD0}" type="presParOf" srcId="{ABA12F33-4F22-4166-970F-079FD58941D3}" destId="{590BB05D-8126-4F22-8E21-EBA05F31946C}" srcOrd="0" destOrd="0" presId="urn:microsoft.com/office/officeart/2005/8/layout/matrix1"/>
    <dgm:cxn modelId="{BFA39079-2AD2-4BCE-897C-571FB9C0C59F}" type="presParOf" srcId="{ABA12F33-4F22-4166-970F-079FD58941D3}" destId="{D367C300-9A6C-4915-B94E-6C63E70D2BB8}" srcOrd="1" destOrd="0" presId="urn:microsoft.com/office/officeart/2005/8/layout/matrix1"/>
    <dgm:cxn modelId="{93B31951-B490-4BED-A8F1-ED2996F9A191}" type="presParOf" srcId="{ABA12F33-4F22-4166-970F-079FD58941D3}" destId="{275A3CEE-0DB7-48F0-A17E-6F236079072C}" srcOrd="2" destOrd="0" presId="urn:microsoft.com/office/officeart/2005/8/layout/matrix1"/>
    <dgm:cxn modelId="{C79FD1A9-257F-4BA7-89EC-A19E3B177B03}" type="presParOf" srcId="{ABA12F33-4F22-4166-970F-079FD58941D3}" destId="{6AECCAC9-7352-433B-A24B-973AC7D5945F}" srcOrd="3" destOrd="0" presId="urn:microsoft.com/office/officeart/2005/8/layout/matrix1"/>
    <dgm:cxn modelId="{CA923102-7A41-4373-8ADB-1BFA1423AD65}" type="presParOf" srcId="{ABA12F33-4F22-4166-970F-079FD58941D3}" destId="{26AFB10C-B32C-4CB3-98C6-0AF0D849F8A0}" srcOrd="4" destOrd="0" presId="urn:microsoft.com/office/officeart/2005/8/layout/matrix1"/>
    <dgm:cxn modelId="{AFAF1918-F307-4398-B903-2D6064CEE80E}" type="presParOf" srcId="{ABA12F33-4F22-4166-970F-079FD58941D3}" destId="{73D8F88E-0755-4C17-AED5-4702E709902D}" srcOrd="5" destOrd="0" presId="urn:microsoft.com/office/officeart/2005/8/layout/matrix1"/>
    <dgm:cxn modelId="{F140E93B-3DCC-4246-974E-3CE57DAA66FC}" type="presParOf" srcId="{ABA12F33-4F22-4166-970F-079FD58941D3}" destId="{A6E80FFB-DD1E-4951-A53B-3FF2ED09C82D}" srcOrd="6" destOrd="0" presId="urn:microsoft.com/office/officeart/2005/8/layout/matrix1"/>
    <dgm:cxn modelId="{F6258B6F-465C-4B98-997F-3E08B0657328}" type="presParOf" srcId="{ABA12F33-4F22-4166-970F-079FD58941D3}" destId="{A785EFEE-DA45-4FCB-AA3D-118444B134C9}" srcOrd="7" destOrd="0" presId="urn:microsoft.com/office/officeart/2005/8/layout/matrix1"/>
    <dgm:cxn modelId="{E86CA812-6459-4F12-B6D7-42BEEA910408}" type="presParOf" srcId="{29013A51-CD00-431B-8264-D76E1F283B9C}" destId="{07EBFA4F-4660-475E-9327-392134CFA8B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4C5778-CEFD-46D2-B873-5B546B2D5816}" type="doc">
      <dgm:prSet loTypeId="urn:microsoft.com/office/officeart/2005/8/layout/matrix1" loCatId="matrix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BFA94BA-1AA3-4A43-A5A6-59E25EB248E4}">
      <dgm:prSet phldrT="[Text]"/>
      <dgm:spPr/>
      <dgm:t>
        <a:bodyPr/>
        <a:lstStyle/>
        <a:p>
          <a:r>
            <a:rPr lang="en-US" dirty="0" smtClean="0"/>
            <a:t>Product Data</a:t>
          </a:r>
          <a:endParaRPr lang="en-US" dirty="0"/>
        </a:p>
      </dgm:t>
    </dgm:pt>
    <dgm:pt modelId="{948AB52E-EB56-4FAE-8F5A-C46CBFD31E81}" type="parTrans" cxnId="{EC035CB1-A785-472C-AF53-D55C523BDAA9}">
      <dgm:prSet/>
      <dgm:spPr/>
      <dgm:t>
        <a:bodyPr/>
        <a:lstStyle/>
        <a:p>
          <a:endParaRPr lang="en-US"/>
        </a:p>
      </dgm:t>
    </dgm:pt>
    <dgm:pt modelId="{A606B70C-1C26-4A48-AF54-08D45F1B2BC3}" type="sibTrans" cxnId="{EC035CB1-A785-472C-AF53-D55C523BDAA9}">
      <dgm:prSet/>
      <dgm:spPr/>
      <dgm:t>
        <a:bodyPr/>
        <a:lstStyle/>
        <a:p>
          <a:endParaRPr lang="en-US"/>
        </a:p>
      </dgm:t>
    </dgm:pt>
    <dgm:pt modelId="{D76F55CB-94C5-46FC-8F3C-B5251E2EEFC3}">
      <dgm:prSet phldrT="[Text]" custT="1"/>
      <dgm:spPr/>
      <dgm:t>
        <a:bodyPr/>
        <a:lstStyle/>
        <a:p>
          <a:r>
            <a:rPr lang="en-US" sz="2400" dirty="0" smtClean="0"/>
            <a:t>Product Name</a:t>
          </a:r>
          <a:endParaRPr lang="en-US" sz="2400" dirty="0"/>
        </a:p>
      </dgm:t>
    </dgm:pt>
    <dgm:pt modelId="{C9253B98-68E4-4C94-9AB7-0762954CF5C1}" type="parTrans" cxnId="{A12FA5A0-F0F8-4BB2-AF9E-77DA338C0395}">
      <dgm:prSet/>
      <dgm:spPr/>
      <dgm:t>
        <a:bodyPr/>
        <a:lstStyle/>
        <a:p>
          <a:endParaRPr lang="en-US"/>
        </a:p>
      </dgm:t>
    </dgm:pt>
    <dgm:pt modelId="{D510D1B4-8E23-42C9-9F91-85D9BB1D31B5}" type="sibTrans" cxnId="{A12FA5A0-F0F8-4BB2-AF9E-77DA338C0395}">
      <dgm:prSet/>
      <dgm:spPr/>
      <dgm:t>
        <a:bodyPr/>
        <a:lstStyle/>
        <a:p>
          <a:endParaRPr lang="en-US"/>
        </a:p>
      </dgm:t>
    </dgm:pt>
    <dgm:pt modelId="{A1722CC7-63DC-46FD-86AC-2ADCDD113153}">
      <dgm:prSet phldrT="[Text]" custT="1"/>
      <dgm:spPr/>
      <dgm:t>
        <a:bodyPr/>
        <a:lstStyle/>
        <a:p>
          <a:r>
            <a:rPr lang="en-US" sz="2400" dirty="0" smtClean="0"/>
            <a:t>Product ID</a:t>
          </a:r>
          <a:endParaRPr lang="en-US" sz="2400" dirty="0"/>
        </a:p>
      </dgm:t>
    </dgm:pt>
    <dgm:pt modelId="{BE6C9B77-B97C-45D2-86F9-58B5AC8D556E}" type="parTrans" cxnId="{DCC0E338-5BF4-4111-BE54-034F7210B273}">
      <dgm:prSet/>
      <dgm:spPr/>
      <dgm:t>
        <a:bodyPr/>
        <a:lstStyle/>
        <a:p>
          <a:endParaRPr lang="en-US"/>
        </a:p>
      </dgm:t>
    </dgm:pt>
    <dgm:pt modelId="{A96D26AF-B623-4BA8-B78E-09B20475CB66}" type="sibTrans" cxnId="{DCC0E338-5BF4-4111-BE54-034F7210B273}">
      <dgm:prSet/>
      <dgm:spPr/>
      <dgm:t>
        <a:bodyPr/>
        <a:lstStyle/>
        <a:p>
          <a:endParaRPr lang="en-US"/>
        </a:p>
      </dgm:t>
    </dgm:pt>
    <dgm:pt modelId="{92491294-3A1C-43D6-9FC6-1163E0418553}">
      <dgm:prSet phldrT="[Text]" custT="1"/>
      <dgm:spPr/>
      <dgm:t>
        <a:bodyPr/>
        <a:lstStyle/>
        <a:p>
          <a:r>
            <a:rPr lang="en-US" sz="2400" dirty="0" smtClean="0"/>
            <a:t>Category</a:t>
          </a:r>
          <a:endParaRPr lang="en-US" sz="2400" dirty="0"/>
        </a:p>
      </dgm:t>
    </dgm:pt>
    <dgm:pt modelId="{9A0EE1A8-4F25-41F1-9665-0FA80741E093}" type="parTrans" cxnId="{0BBDD45B-43AB-4656-BCA4-A12E9C1843FD}">
      <dgm:prSet/>
      <dgm:spPr/>
      <dgm:t>
        <a:bodyPr/>
        <a:lstStyle/>
        <a:p>
          <a:endParaRPr lang="en-US"/>
        </a:p>
      </dgm:t>
    </dgm:pt>
    <dgm:pt modelId="{DC2C5D65-324C-40C6-B737-2606CDA892A2}" type="sibTrans" cxnId="{0BBDD45B-43AB-4656-BCA4-A12E9C1843FD}">
      <dgm:prSet/>
      <dgm:spPr/>
      <dgm:t>
        <a:bodyPr/>
        <a:lstStyle/>
        <a:p>
          <a:endParaRPr lang="en-US"/>
        </a:p>
      </dgm:t>
    </dgm:pt>
    <dgm:pt modelId="{D73CE50F-1365-4FCC-82C1-779BA8D7EFD0}">
      <dgm:prSet phldrT="[Text]" custT="1"/>
      <dgm:spPr/>
      <dgm:t>
        <a:bodyPr/>
        <a:lstStyle/>
        <a:p>
          <a:r>
            <a:rPr lang="en-US" sz="2400" dirty="0" smtClean="0"/>
            <a:t>Sub Category</a:t>
          </a:r>
          <a:endParaRPr lang="en-US" sz="2400" dirty="0"/>
        </a:p>
      </dgm:t>
    </dgm:pt>
    <dgm:pt modelId="{2085E3BA-9564-48FC-A4E4-CAD4967C43B6}" type="parTrans" cxnId="{24A6C0BC-7905-4222-B072-54FF16CB7AE6}">
      <dgm:prSet/>
      <dgm:spPr/>
      <dgm:t>
        <a:bodyPr/>
        <a:lstStyle/>
        <a:p>
          <a:endParaRPr lang="en-US"/>
        </a:p>
      </dgm:t>
    </dgm:pt>
    <dgm:pt modelId="{44358139-AF8E-422B-91DE-D0EBABAB5D7F}" type="sibTrans" cxnId="{24A6C0BC-7905-4222-B072-54FF16CB7AE6}">
      <dgm:prSet/>
      <dgm:spPr/>
      <dgm:t>
        <a:bodyPr/>
        <a:lstStyle/>
        <a:p>
          <a:endParaRPr lang="en-US"/>
        </a:p>
      </dgm:t>
    </dgm:pt>
    <dgm:pt modelId="{9E845E7E-A122-47D7-BE11-B91DF08EA1CB}" type="pres">
      <dgm:prSet presAssocID="{834C5778-CEFD-46D2-B873-5B546B2D581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410E86-33BC-4AF1-B11A-D6C1C246D1F3}" type="pres">
      <dgm:prSet presAssocID="{834C5778-CEFD-46D2-B873-5B546B2D5816}" presName="matrix" presStyleCnt="0"/>
      <dgm:spPr/>
    </dgm:pt>
    <dgm:pt modelId="{76163D0B-45EE-443D-9F0E-3ECB104D26B2}" type="pres">
      <dgm:prSet presAssocID="{834C5778-CEFD-46D2-B873-5B546B2D5816}" presName="tile1" presStyleLbl="node1" presStyleIdx="0" presStyleCnt="4"/>
      <dgm:spPr/>
      <dgm:t>
        <a:bodyPr/>
        <a:lstStyle/>
        <a:p>
          <a:endParaRPr lang="en-US"/>
        </a:p>
      </dgm:t>
    </dgm:pt>
    <dgm:pt modelId="{6C5BDE74-2C85-4BCF-B3A5-0432ED753E8A}" type="pres">
      <dgm:prSet presAssocID="{834C5778-CEFD-46D2-B873-5B546B2D581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16A80-1C43-4F7C-BD99-92F72B9CC1AE}" type="pres">
      <dgm:prSet presAssocID="{834C5778-CEFD-46D2-B873-5B546B2D5816}" presName="tile2" presStyleLbl="node1" presStyleIdx="1" presStyleCnt="4"/>
      <dgm:spPr/>
      <dgm:t>
        <a:bodyPr/>
        <a:lstStyle/>
        <a:p>
          <a:endParaRPr lang="en-US"/>
        </a:p>
      </dgm:t>
    </dgm:pt>
    <dgm:pt modelId="{16BDDF6B-CE61-44F3-AF0F-8F77B9A17D8E}" type="pres">
      <dgm:prSet presAssocID="{834C5778-CEFD-46D2-B873-5B546B2D581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8556B-AAA9-4806-A84A-5814A198B0FF}" type="pres">
      <dgm:prSet presAssocID="{834C5778-CEFD-46D2-B873-5B546B2D5816}" presName="tile3" presStyleLbl="node1" presStyleIdx="2" presStyleCnt="4"/>
      <dgm:spPr/>
      <dgm:t>
        <a:bodyPr/>
        <a:lstStyle/>
        <a:p>
          <a:endParaRPr lang="en-US"/>
        </a:p>
      </dgm:t>
    </dgm:pt>
    <dgm:pt modelId="{5DB0981D-88A0-4DD5-9E68-1AF69922F710}" type="pres">
      <dgm:prSet presAssocID="{834C5778-CEFD-46D2-B873-5B546B2D581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B638A-F53B-4DD0-A5D4-2BC3C3BA272E}" type="pres">
      <dgm:prSet presAssocID="{834C5778-CEFD-46D2-B873-5B546B2D5816}" presName="tile4" presStyleLbl="node1" presStyleIdx="3" presStyleCnt="4"/>
      <dgm:spPr/>
      <dgm:t>
        <a:bodyPr/>
        <a:lstStyle/>
        <a:p>
          <a:endParaRPr lang="en-US"/>
        </a:p>
      </dgm:t>
    </dgm:pt>
    <dgm:pt modelId="{B5CE3803-CBEF-475B-B932-45F8FA88D84E}" type="pres">
      <dgm:prSet presAssocID="{834C5778-CEFD-46D2-B873-5B546B2D581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65097-99C8-44F2-9E9D-1125D8607992}" type="pres">
      <dgm:prSet presAssocID="{834C5778-CEFD-46D2-B873-5B546B2D581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3E0EDF2-045E-4AAE-9CC3-0FB5A4088164}" type="presOf" srcId="{92491294-3A1C-43D6-9FC6-1163E0418553}" destId="{5DB0981D-88A0-4DD5-9E68-1AF69922F710}" srcOrd="1" destOrd="0" presId="urn:microsoft.com/office/officeart/2005/8/layout/matrix1"/>
    <dgm:cxn modelId="{9D0F4605-4D35-47ED-A55C-6126AD49D244}" type="presOf" srcId="{D76F55CB-94C5-46FC-8F3C-B5251E2EEFC3}" destId="{76163D0B-45EE-443D-9F0E-3ECB104D26B2}" srcOrd="0" destOrd="0" presId="urn:microsoft.com/office/officeart/2005/8/layout/matrix1"/>
    <dgm:cxn modelId="{CB5CEDB9-0479-4874-9785-64920C3F8B14}" type="presOf" srcId="{92491294-3A1C-43D6-9FC6-1163E0418553}" destId="{78C8556B-AAA9-4806-A84A-5814A198B0FF}" srcOrd="0" destOrd="0" presId="urn:microsoft.com/office/officeart/2005/8/layout/matrix1"/>
    <dgm:cxn modelId="{5C6A4921-D6DE-42EA-AFD2-2BC0F225B7CF}" type="presOf" srcId="{834C5778-CEFD-46D2-B873-5B546B2D5816}" destId="{9E845E7E-A122-47D7-BE11-B91DF08EA1CB}" srcOrd="0" destOrd="0" presId="urn:microsoft.com/office/officeart/2005/8/layout/matrix1"/>
    <dgm:cxn modelId="{24A6C0BC-7905-4222-B072-54FF16CB7AE6}" srcId="{0BFA94BA-1AA3-4A43-A5A6-59E25EB248E4}" destId="{D73CE50F-1365-4FCC-82C1-779BA8D7EFD0}" srcOrd="3" destOrd="0" parTransId="{2085E3BA-9564-48FC-A4E4-CAD4967C43B6}" sibTransId="{44358139-AF8E-422B-91DE-D0EBABAB5D7F}"/>
    <dgm:cxn modelId="{EC035CB1-A785-472C-AF53-D55C523BDAA9}" srcId="{834C5778-CEFD-46D2-B873-5B546B2D5816}" destId="{0BFA94BA-1AA3-4A43-A5A6-59E25EB248E4}" srcOrd="0" destOrd="0" parTransId="{948AB52E-EB56-4FAE-8F5A-C46CBFD31E81}" sibTransId="{A606B70C-1C26-4A48-AF54-08D45F1B2BC3}"/>
    <dgm:cxn modelId="{A12FA5A0-F0F8-4BB2-AF9E-77DA338C0395}" srcId="{0BFA94BA-1AA3-4A43-A5A6-59E25EB248E4}" destId="{D76F55CB-94C5-46FC-8F3C-B5251E2EEFC3}" srcOrd="0" destOrd="0" parTransId="{C9253B98-68E4-4C94-9AB7-0762954CF5C1}" sibTransId="{D510D1B4-8E23-42C9-9F91-85D9BB1D31B5}"/>
    <dgm:cxn modelId="{FAC8A731-E3BA-458F-8F9A-496464447311}" type="presOf" srcId="{A1722CC7-63DC-46FD-86AC-2ADCDD113153}" destId="{DE916A80-1C43-4F7C-BD99-92F72B9CC1AE}" srcOrd="0" destOrd="0" presId="urn:microsoft.com/office/officeart/2005/8/layout/matrix1"/>
    <dgm:cxn modelId="{5830D7E8-1DB6-428A-BBBC-514C0D184569}" type="presOf" srcId="{A1722CC7-63DC-46FD-86AC-2ADCDD113153}" destId="{16BDDF6B-CE61-44F3-AF0F-8F77B9A17D8E}" srcOrd="1" destOrd="0" presId="urn:microsoft.com/office/officeart/2005/8/layout/matrix1"/>
    <dgm:cxn modelId="{DCC0E338-5BF4-4111-BE54-034F7210B273}" srcId="{0BFA94BA-1AA3-4A43-A5A6-59E25EB248E4}" destId="{A1722CC7-63DC-46FD-86AC-2ADCDD113153}" srcOrd="1" destOrd="0" parTransId="{BE6C9B77-B97C-45D2-86F9-58B5AC8D556E}" sibTransId="{A96D26AF-B623-4BA8-B78E-09B20475CB66}"/>
    <dgm:cxn modelId="{8E838C42-D14F-4B1C-8E5C-B6335490D0B0}" type="presOf" srcId="{0BFA94BA-1AA3-4A43-A5A6-59E25EB248E4}" destId="{7F665097-99C8-44F2-9E9D-1125D8607992}" srcOrd="0" destOrd="0" presId="urn:microsoft.com/office/officeart/2005/8/layout/matrix1"/>
    <dgm:cxn modelId="{4564E9B3-6AAA-46A4-AA63-3664C7FBC151}" type="presOf" srcId="{D73CE50F-1365-4FCC-82C1-779BA8D7EFD0}" destId="{B5CE3803-CBEF-475B-B932-45F8FA88D84E}" srcOrd="1" destOrd="0" presId="urn:microsoft.com/office/officeart/2005/8/layout/matrix1"/>
    <dgm:cxn modelId="{0BBDD45B-43AB-4656-BCA4-A12E9C1843FD}" srcId="{0BFA94BA-1AA3-4A43-A5A6-59E25EB248E4}" destId="{92491294-3A1C-43D6-9FC6-1163E0418553}" srcOrd="2" destOrd="0" parTransId="{9A0EE1A8-4F25-41F1-9665-0FA80741E093}" sibTransId="{DC2C5D65-324C-40C6-B737-2606CDA892A2}"/>
    <dgm:cxn modelId="{EF808C52-1EF2-4C93-85CA-BB59569CC7C6}" type="presOf" srcId="{D76F55CB-94C5-46FC-8F3C-B5251E2EEFC3}" destId="{6C5BDE74-2C85-4BCF-B3A5-0432ED753E8A}" srcOrd="1" destOrd="0" presId="urn:microsoft.com/office/officeart/2005/8/layout/matrix1"/>
    <dgm:cxn modelId="{ED9DA934-9F67-4741-9142-AB9309B5F2D2}" type="presOf" srcId="{D73CE50F-1365-4FCC-82C1-779BA8D7EFD0}" destId="{1D6B638A-F53B-4DD0-A5D4-2BC3C3BA272E}" srcOrd="0" destOrd="0" presId="urn:microsoft.com/office/officeart/2005/8/layout/matrix1"/>
    <dgm:cxn modelId="{CF6402AD-4880-44E8-BE82-B3A222AD8A33}" type="presParOf" srcId="{9E845E7E-A122-47D7-BE11-B91DF08EA1CB}" destId="{DF410E86-33BC-4AF1-B11A-D6C1C246D1F3}" srcOrd="0" destOrd="0" presId="urn:microsoft.com/office/officeart/2005/8/layout/matrix1"/>
    <dgm:cxn modelId="{A1CB3A06-7166-4882-924B-95B760CCD10A}" type="presParOf" srcId="{DF410E86-33BC-4AF1-B11A-D6C1C246D1F3}" destId="{76163D0B-45EE-443D-9F0E-3ECB104D26B2}" srcOrd="0" destOrd="0" presId="urn:microsoft.com/office/officeart/2005/8/layout/matrix1"/>
    <dgm:cxn modelId="{E6748818-6582-456B-8778-EA672AB4C670}" type="presParOf" srcId="{DF410E86-33BC-4AF1-B11A-D6C1C246D1F3}" destId="{6C5BDE74-2C85-4BCF-B3A5-0432ED753E8A}" srcOrd="1" destOrd="0" presId="urn:microsoft.com/office/officeart/2005/8/layout/matrix1"/>
    <dgm:cxn modelId="{CE6D8EC2-A18D-477F-9E9A-2B069441953C}" type="presParOf" srcId="{DF410E86-33BC-4AF1-B11A-D6C1C246D1F3}" destId="{DE916A80-1C43-4F7C-BD99-92F72B9CC1AE}" srcOrd="2" destOrd="0" presId="urn:microsoft.com/office/officeart/2005/8/layout/matrix1"/>
    <dgm:cxn modelId="{AD4C54B7-192C-47CA-B548-651C0A149B63}" type="presParOf" srcId="{DF410E86-33BC-4AF1-B11A-D6C1C246D1F3}" destId="{16BDDF6B-CE61-44F3-AF0F-8F77B9A17D8E}" srcOrd="3" destOrd="0" presId="urn:microsoft.com/office/officeart/2005/8/layout/matrix1"/>
    <dgm:cxn modelId="{A998FF6B-BF28-47AF-97C6-4C315FC4D17C}" type="presParOf" srcId="{DF410E86-33BC-4AF1-B11A-D6C1C246D1F3}" destId="{78C8556B-AAA9-4806-A84A-5814A198B0FF}" srcOrd="4" destOrd="0" presId="urn:microsoft.com/office/officeart/2005/8/layout/matrix1"/>
    <dgm:cxn modelId="{014DA059-203A-48AA-B922-74318E45BD22}" type="presParOf" srcId="{DF410E86-33BC-4AF1-B11A-D6C1C246D1F3}" destId="{5DB0981D-88A0-4DD5-9E68-1AF69922F710}" srcOrd="5" destOrd="0" presId="urn:microsoft.com/office/officeart/2005/8/layout/matrix1"/>
    <dgm:cxn modelId="{19DDE605-F671-4022-BFEF-CEA5E556FC7D}" type="presParOf" srcId="{DF410E86-33BC-4AF1-B11A-D6C1C246D1F3}" destId="{1D6B638A-F53B-4DD0-A5D4-2BC3C3BA272E}" srcOrd="6" destOrd="0" presId="urn:microsoft.com/office/officeart/2005/8/layout/matrix1"/>
    <dgm:cxn modelId="{E9E838D0-F9A3-45A7-9A7C-2813CD4CBC58}" type="presParOf" srcId="{DF410E86-33BC-4AF1-B11A-D6C1C246D1F3}" destId="{B5CE3803-CBEF-475B-B932-45F8FA88D84E}" srcOrd="7" destOrd="0" presId="urn:microsoft.com/office/officeart/2005/8/layout/matrix1"/>
    <dgm:cxn modelId="{BC710661-5FE0-4630-BC9C-194E47FFF06E}" type="presParOf" srcId="{9E845E7E-A122-47D7-BE11-B91DF08EA1CB}" destId="{7F665097-99C8-44F2-9E9D-1125D860799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72E350-E391-4756-B8AC-2FDB343254DD}" type="doc">
      <dgm:prSet loTypeId="urn:microsoft.com/office/officeart/2005/8/layout/matrix1" loCatId="matrix" qsTypeId="urn:microsoft.com/office/officeart/2005/8/quickstyle/simple5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FEDEE2EB-9C39-4D44-9A6F-277A374BAEF9}">
      <dgm:prSet phldrT="[Text]"/>
      <dgm:spPr/>
      <dgm:t>
        <a:bodyPr/>
        <a:lstStyle/>
        <a:p>
          <a:r>
            <a:rPr lang="en-US" dirty="0" smtClean="0"/>
            <a:t>Numbers</a:t>
          </a:r>
          <a:endParaRPr lang="en-US" dirty="0"/>
        </a:p>
      </dgm:t>
    </dgm:pt>
    <dgm:pt modelId="{96388149-83E8-4079-B767-2770E22AD375}" type="parTrans" cxnId="{84B23D9D-223B-4A11-AD9B-D2A8FFEF2A60}">
      <dgm:prSet/>
      <dgm:spPr/>
      <dgm:t>
        <a:bodyPr/>
        <a:lstStyle/>
        <a:p>
          <a:endParaRPr lang="en-US"/>
        </a:p>
      </dgm:t>
    </dgm:pt>
    <dgm:pt modelId="{AE556D7B-215A-47D9-A3D1-B2A527D6D5C3}" type="sibTrans" cxnId="{84B23D9D-223B-4A11-AD9B-D2A8FFEF2A60}">
      <dgm:prSet/>
      <dgm:spPr/>
      <dgm:t>
        <a:bodyPr/>
        <a:lstStyle/>
        <a:p>
          <a:endParaRPr lang="en-US"/>
        </a:p>
      </dgm:t>
    </dgm:pt>
    <dgm:pt modelId="{28C6D1C7-46A2-404E-A5F7-375B9B2B0BA4}">
      <dgm:prSet phldrT="[Text]" custT="1"/>
      <dgm:spPr/>
      <dgm:t>
        <a:bodyPr/>
        <a:lstStyle/>
        <a:p>
          <a:r>
            <a:rPr lang="en-US" sz="2400" dirty="0" smtClean="0"/>
            <a:t>Sales</a:t>
          </a:r>
          <a:endParaRPr lang="en-US" sz="1600" dirty="0"/>
        </a:p>
      </dgm:t>
    </dgm:pt>
    <dgm:pt modelId="{EFDB50A9-94A9-43C3-A6B2-4B72F54261E4}" type="parTrans" cxnId="{0E9F9DD9-F73E-44E8-9D46-21BAB421E470}">
      <dgm:prSet/>
      <dgm:spPr/>
      <dgm:t>
        <a:bodyPr/>
        <a:lstStyle/>
        <a:p>
          <a:endParaRPr lang="en-US"/>
        </a:p>
      </dgm:t>
    </dgm:pt>
    <dgm:pt modelId="{E9D52235-025C-4F86-AB3E-EDB1F711888E}" type="sibTrans" cxnId="{0E9F9DD9-F73E-44E8-9D46-21BAB421E470}">
      <dgm:prSet/>
      <dgm:spPr/>
      <dgm:t>
        <a:bodyPr/>
        <a:lstStyle/>
        <a:p>
          <a:endParaRPr lang="en-US"/>
        </a:p>
      </dgm:t>
    </dgm:pt>
    <dgm:pt modelId="{16DF71A5-ACFE-4129-85EC-2A2358262008}">
      <dgm:prSet phldrT="[Text]" custT="1"/>
      <dgm:spPr/>
      <dgm:t>
        <a:bodyPr/>
        <a:lstStyle/>
        <a:p>
          <a:r>
            <a:rPr lang="en-US" sz="2400" dirty="0" smtClean="0"/>
            <a:t>Profit</a:t>
          </a:r>
          <a:endParaRPr lang="en-US" sz="1600" dirty="0"/>
        </a:p>
      </dgm:t>
    </dgm:pt>
    <dgm:pt modelId="{6EC280F4-CE36-48AA-A997-1DB7D3F0473B}" type="parTrans" cxnId="{1164599C-8B50-4752-A60C-8B057437033B}">
      <dgm:prSet/>
      <dgm:spPr/>
      <dgm:t>
        <a:bodyPr/>
        <a:lstStyle/>
        <a:p>
          <a:endParaRPr lang="en-US"/>
        </a:p>
      </dgm:t>
    </dgm:pt>
    <dgm:pt modelId="{8CC5631C-6BF9-481F-92B3-4EDF6DF00CFC}" type="sibTrans" cxnId="{1164599C-8B50-4752-A60C-8B057437033B}">
      <dgm:prSet/>
      <dgm:spPr/>
      <dgm:t>
        <a:bodyPr/>
        <a:lstStyle/>
        <a:p>
          <a:endParaRPr lang="en-US"/>
        </a:p>
      </dgm:t>
    </dgm:pt>
    <dgm:pt modelId="{A8297F8D-FC92-4E4C-8D95-82FCDEBD3A5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Quantity</a:t>
          </a:r>
          <a:endParaRPr lang="en-US" sz="1600" dirty="0">
            <a:solidFill>
              <a:schemeClr val="bg1"/>
            </a:solidFill>
          </a:endParaRPr>
        </a:p>
      </dgm:t>
    </dgm:pt>
    <dgm:pt modelId="{EA9A20F3-D711-427C-8801-248BBCAC82F4}" type="parTrans" cxnId="{AF6FA5E6-A8EF-4EEE-A3BD-9C6AEE0E3FB4}">
      <dgm:prSet/>
      <dgm:spPr/>
      <dgm:t>
        <a:bodyPr/>
        <a:lstStyle/>
        <a:p>
          <a:endParaRPr lang="en-US"/>
        </a:p>
      </dgm:t>
    </dgm:pt>
    <dgm:pt modelId="{7713EC68-7294-4B65-A106-6C749AA19B78}" type="sibTrans" cxnId="{AF6FA5E6-A8EF-4EEE-A3BD-9C6AEE0E3FB4}">
      <dgm:prSet/>
      <dgm:spPr/>
      <dgm:t>
        <a:bodyPr/>
        <a:lstStyle/>
        <a:p>
          <a:endParaRPr lang="en-US"/>
        </a:p>
      </dgm:t>
    </dgm:pt>
    <dgm:pt modelId="{934A468D-3E07-4B0B-8D6F-31B8E2DAA548}">
      <dgm:prSet phldrT="[Text]" custT="1"/>
      <dgm:spPr/>
      <dgm:t>
        <a:bodyPr/>
        <a:lstStyle/>
        <a:p>
          <a:r>
            <a:rPr lang="en-US" sz="2400" dirty="0" smtClean="0"/>
            <a:t>Discount</a:t>
          </a:r>
          <a:endParaRPr lang="en-US" sz="1600" dirty="0"/>
        </a:p>
      </dgm:t>
    </dgm:pt>
    <dgm:pt modelId="{DA128AB0-EEB2-4EC6-9934-6856FBD3914C}" type="parTrans" cxnId="{694985C8-7D65-4D2C-9B06-75E36394CBD6}">
      <dgm:prSet/>
      <dgm:spPr/>
      <dgm:t>
        <a:bodyPr/>
        <a:lstStyle/>
        <a:p>
          <a:endParaRPr lang="en-US"/>
        </a:p>
      </dgm:t>
    </dgm:pt>
    <dgm:pt modelId="{A5E4E6DB-84FE-4E09-94C9-E0D050FADC61}" type="sibTrans" cxnId="{694985C8-7D65-4D2C-9B06-75E36394CBD6}">
      <dgm:prSet/>
      <dgm:spPr/>
      <dgm:t>
        <a:bodyPr/>
        <a:lstStyle/>
        <a:p>
          <a:endParaRPr lang="en-US"/>
        </a:p>
      </dgm:t>
    </dgm:pt>
    <dgm:pt modelId="{3C0C188F-DCA3-4EAE-A410-63F3D4637071}" type="pres">
      <dgm:prSet presAssocID="{D672E350-E391-4756-B8AC-2FDB343254D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A46D8D-C3D8-4DDD-8ED1-D8A5D22FE9CD}" type="pres">
      <dgm:prSet presAssocID="{D672E350-E391-4756-B8AC-2FDB343254DD}" presName="matrix" presStyleCnt="0"/>
      <dgm:spPr/>
    </dgm:pt>
    <dgm:pt modelId="{88F820C8-401A-4AD3-9086-F5AC23EBFF3F}" type="pres">
      <dgm:prSet presAssocID="{D672E350-E391-4756-B8AC-2FDB343254DD}" presName="tile1" presStyleLbl="node1" presStyleIdx="0" presStyleCnt="4"/>
      <dgm:spPr/>
      <dgm:t>
        <a:bodyPr/>
        <a:lstStyle/>
        <a:p>
          <a:endParaRPr lang="en-US"/>
        </a:p>
      </dgm:t>
    </dgm:pt>
    <dgm:pt modelId="{7DA668BA-8B1B-448F-B37F-771D9F60A5CC}" type="pres">
      <dgm:prSet presAssocID="{D672E350-E391-4756-B8AC-2FDB343254D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F8321-71C0-4552-B818-EB28CF19BE2B}" type="pres">
      <dgm:prSet presAssocID="{D672E350-E391-4756-B8AC-2FDB343254DD}" presName="tile2" presStyleLbl="node1" presStyleIdx="1" presStyleCnt="4"/>
      <dgm:spPr/>
      <dgm:t>
        <a:bodyPr/>
        <a:lstStyle/>
        <a:p>
          <a:endParaRPr lang="en-US"/>
        </a:p>
      </dgm:t>
    </dgm:pt>
    <dgm:pt modelId="{76A30751-2ED4-41BE-9227-881363CB9AE5}" type="pres">
      <dgm:prSet presAssocID="{D672E350-E391-4756-B8AC-2FDB343254D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A3C52-A08B-48F6-BD71-08BB8EF230FB}" type="pres">
      <dgm:prSet presAssocID="{D672E350-E391-4756-B8AC-2FDB343254DD}" presName="tile3" presStyleLbl="node1" presStyleIdx="2" presStyleCnt="4"/>
      <dgm:spPr/>
      <dgm:t>
        <a:bodyPr/>
        <a:lstStyle/>
        <a:p>
          <a:endParaRPr lang="en-US"/>
        </a:p>
      </dgm:t>
    </dgm:pt>
    <dgm:pt modelId="{6B36C201-439E-4D74-8F1E-9AB583B4B9DA}" type="pres">
      <dgm:prSet presAssocID="{D672E350-E391-4756-B8AC-2FDB343254D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B2AB6-2932-4EEE-BC32-C7E8031898CD}" type="pres">
      <dgm:prSet presAssocID="{D672E350-E391-4756-B8AC-2FDB343254DD}" presName="tile4" presStyleLbl="node1" presStyleIdx="3" presStyleCnt="4"/>
      <dgm:spPr/>
      <dgm:t>
        <a:bodyPr/>
        <a:lstStyle/>
        <a:p>
          <a:endParaRPr lang="en-US"/>
        </a:p>
      </dgm:t>
    </dgm:pt>
    <dgm:pt modelId="{73ED1285-8814-4000-96D8-7FC0493DFED4}" type="pres">
      <dgm:prSet presAssocID="{D672E350-E391-4756-B8AC-2FDB343254D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06619F-1A27-421A-9B3A-87D45BD2555D}" type="pres">
      <dgm:prSet presAssocID="{D672E350-E391-4756-B8AC-2FDB343254D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B2454ED-7AE4-450E-A717-E558614FF907}" type="presOf" srcId="{934A468D-3E07-4B0B-8D6F-31B8E2DAA548}" destId="{73ED1285-8814-4000-96D8-7FC0493DFED4}" srcOrd="1" destOrd="0" presId="urn:microsoft.com/office/officeart/2005/8/layout/matrix1"/>
    <dgm:cxn modelId="{2CD4CCE4-5872-4990-8297-7C22920E9162}" type="presOf" srcId="{FEDEE2EB-9C39-4D44-9A6F-277A374BAEF9}" destId="{8C06619F-1A27-421A-9B3A-87D45BD2555D}" srcOrd="0" destOrd="0" presId="urn:microsoft.com/office/officeart/2005/8/layout/matrix1"/>
    <dgm:cxn modelId="{AF6FA5E6-A8EF-4EEE-A3BD-9C6AEE0E3FB4}" srcId="{FEDEE2EB-9C39-4D44-9A6F-277A374BAEF9}" destId="{A8297F8D-FC92-4E4C-8D95-82FCDEBD3A5D}" srcOrd="2" destOrd="0" parTransId="{EA9A20F3-D711-427C-8801-248BBCAC82F4}" sibTransId="{7713EC68-7294-4B65-A106-6C749AA19B78}"/>
    <dgm:cxn modelId="{7F2C7ED1-D142-4620-8821-E61E4413DFAB}" type="presOf" srcId="{A8297F8D-FC92-4E4C-8D95-82FCDEBD3A5D}" destId="{F3BA3C52-A08B-48F6-BD71-08BB8EF230FB}" srcOrd="0" destOrd="0" presId="urn:microsoft.com/office/officeart/2005/8/layout/matrix1"/>
    <dgm:cxn modelId="{E9B6D19D-7776-45A5-AB9C-6CD1ECC2701C}" type="presOf" srcId="{16DF71A5-ACFE-4129-85EC-2A2358262008}" destId="{76A30751-2ED4-41BE-9227-881363CB9AE5}" srcOrd="1" destOrd="0" presId="urn:microsoft.com/office/officeart/2005/8/layout/matrix1"/>
    <dgm:cxn modelId="{F8EF33D0-2656-401A-BBAA-C7CFAFCBEADC}" type="presOf" srcId="{A8297F8D-FC92-4E4C-8D95-82FCDEBD3A5D}" destId="{6B36C201-439E-4D74-8F1E-9AB583B4B9DA}" srcOrd="1" destOrd="0" presId="urn:microsoft.com/office/officeart/2005/8/layout/matrix1"/>
    <dgm:cxn modelId="{1164599C-8B50-4752-A60C-8B057437033B}" srcId="{FEDEE2EB-9C39-4D44-9A6F-277A374BAEF9}" destId="{16DF71A5-ACFE-4129-85EC-2A2358262008}" srcOrd="1" destOrd="0" parTransId="{6EC280F4-CE36-48AA-A997-1DB7D3F0473B}" sibTransId="{8CC5631C-6BF9-481F-92B3-4EDF6DF00CFC}"/>
    <dgm:cxn modelId="{694985C8-7D65-4D2C-9B06-75E36394CBD6}" srcId="{FEDEE2EB-9C39-4D44-9A6F-277A374BAEF9}" destId="{934A468D-3E07-4B0B-8D6F-31B8E2DAA548}" srcOrd="3" destOrd="0" parTransId="{DA128AB0-EEB2-4EC6-9934-6856FBD3914C}" sibTransId="{A5E4E6DB-84FE-4E09-94C9-E0D050FADC61}"/>
    <dgm:cxn modelId="{4F4DC20D-9C1E-4A8B-8240-62426CB95681}" type="presOf" srcId="{16DF71A5-ACFE-4129-85EC-2A2358262008}" destId="{6ECF8321-71C0-4552-B818-EB28CF19BE2B}" srcOrd="0" destOrd="0" presId="urn:microsoft.com/office/officeart/2005/8/layout/matrix1"/>
    <dgm:cxn modelId="{BD6E93C4-B837-4036-8C1D-C862CDEFA5AB}" type="presOf" srcId="{28C6D1C7-46A2-404E-A5F7-375B9B2B0BA4}" destId="{88F820C8-401A-4AD3-9086-F5AC23EBFF3F}" srcOrd="0" destOrd="0" presId="urn:microsoft.com/office/officeart/2005/8/layout/matrix1"/>
    <dgm:cxn modelId="{84B23D9D-223B-4A11-AD9B-D2A8FFEF2A60}" srcId="{D672E350-E391-4756-B8AC-2FDB343254DD}" destId="{FEDEE2EB-9C39-4D44-9A6F-277A374BAEF9}" srcOrd="0" destOrd="0" parTransId="{96388149-83E8-4079-B767-2770E22AD375}" sibTransId="{AE556D7B-215A-47D9-A3D1-B2A527D6D5C3}"/>
    <dgm:cxn modelId="{56ECC5DC-8596-4C2E-A563-E250BB381EAE}" type="presOf" srcId="{28C6D1C7-46A2-404E-A5F7-375B9B2B0BA4}" destId="{7DA668BA-8B1B-448F-B37F-771D9F60A5CC}" srcOrd="1" destOrd="0" presId="urn:microsoft.com/office/officeart/2005/8/layout/matrix1"/>
    <dgm:cxn modelId="{8A102B04-0600-4C17-AB50-DBE17ED63A58}" type="presOf" srcId="{D672E350-E391-4756-B8AC-2FDB343254DD}" destId="{3C0C188F-DCA3-4EAE-A410-63F3D4637071}" srcOrd="0" destOrd="0" presId="urn:microsoft.com/office/officeart/2005/8/layout/matrix1"/>
    <dgm:cxn modelId="{0E9F9DD9-F73E-44E8-9D46-21BAB421E470}" srcId="{FEDEE2EB-9C39-4D44-9A6F-277A374BAEF9}" destId="{28C6D1C7-46A2-404E-A5F7-375B9B2B0BA4}" srcOrd="0" destOrd="0" parTransId="{EFDB50A9-94A9-43C3-A6B2-4B72F54261E4}" sibTransId="{E9D52235-025C-4F86-AB3E-EDB1F711888E}"/>
    <dgm:cxn modelId="{89905602-0F9F-4AD0-BF2F-4413321BFE02}" type="presOf" srcId="{934A468D-3E07-4B0B-8D6F-31B8E2DAA548}" destId="{8E0B2AB6-2932-4EEE-BC32-C7E8031898CD}" srcOrd="0" destOrd="0" presId="urn:microsoft.com/office/officeart/2005/8/layout/matrix1"/>
    <dgm:cxn modelId="{4C72404E-F388-4E82-AEB3-C47BE814B8C4}" type="presParOf" srcId="{3C0C188F-DCA3-4EAE-A410-63F3D4637071}" destId="{F1A46D8D-C3D8-4DDD-8ED1-D8A5D22FE9CD}" srcOrd="0" destOrd="0" presId="urn:microsoft.com/office/officeart/2005/8/layout/matrix1"/>
    <dgm:cxn modelId="{FC2A8840-ED89-407A-B284-F916519E47BE}" type="presParOf" srcId="{F1A46D8D-C3D8-4DDD-8ED1-D8A5D22FE9CD}" destId="{88F820C8-401A-4AD3-9086-F5AC23EBFF3F}" srcOrd="0" destOrd="0" presId="urn:microsoft.com/office/officeart/2005/8/layout/matrix1"/>
    <dgm:cxn modelId="{5AF5B493-03EE-442D-B8B0-713F5C419574}" type="presParOf" srcId="{F1A46D8D-C3D8-4DDD-8ED1-D8A5D22FE9CD}" destId="{7DA668BA-8B1B-448F-B37F-771D9F60A5CC}" srcOrd="1" destOrd="0" presId="urn:microsoft.com/office/officeart/2005/8/layout/matrix1"/>
    <dgm:cxn modelId="{3A9C9EC1-2A6F-4E8F-A6C0-03ACD0AD1286}" type="presParOf" srcId="{F1A46D8D-C3D8-4DDD-8ED1-D8A5D22FE9CD}" destId="{6ECF8321-71C0-4552-B818-EB28CF19BE2B}" srcOrd="2" destOrd="0" presId="urn:microsoft.com/office/officeart/2005/8/layout/matrix1"/>
    <dgm:cxn modelId="{FE44141D-9FED-4288-B1CD-5C68D56DB121}" type="presParOf" srcId="{F1A46D8D-C3D8-4DDD-8ED1-D8A5D22FE9CD}" destId="{76A30751-2ED4-41BE-9227-881363CB9AE5}" srcOrd="3" destOrd="0" presId="urn:microsoft.com/office/officeart/2005/8/layout/matrix1"/>
    <dgm:cxn modelId="{692B80D2-7F74-4C55-A0EA-C62B95C06920}" type="presParOf" srcId="{F1A46D8D-C3D8-4DDD-8ED1-D8A5D22FE9CD}" destId="{F3BA3C52-A08B-48F6-BD71-08BB8EF230FB}" srcOrd="4" destOrd="0" presId="urn:microsoft.com/office/officeart/2005/8/layout/matrix1"/>
    <dgm:cxn modelId="{B2A6DDEF-DC0A-432D-B7AB-8910AE81E622}" type="presParOf" srcId="{F1A46D8D-C3D8-4DDD-8ED1-D8A5D22FE9CD}" destId="{6B36C201-439E-4D74-8F1E-9AB583B4B9DA}" srcOrd="5" destOrd="0" presId="urn:microsoft.com/office/officeart/2005/8/layout/matrix1"/>
    <dgm:cxn modelId="{061D2347-74BB-4C04-8B71-1728CFEAA4EA}" type="presParOf" srcId="{F1A46D8D-C3D8-4DDD-8ED1-D8A5D22FE9CD}" destId="{8E0B2AB6-2932-4EEE-BC32-C7E8031898CD}" srcOrd="6" destOrd="0" presId="urn:microsoft.com/office/officeart/2005/8/layout/matrix1"/>
    <dgm:cxn modelId="{58BF86E2-A1A6-4A68-8D9B-CAE19EFE4790}" type="presParOf" srcId="{F1A46D8D-C3D8-4DDD-8ED1-D8A5D22FE9CD}" destId="{73ED1285-8814-4000-96D8-7FC0493DFED4}" srcOrd="7" destOrd="0" presId="urn:microsoft.com/office/officeart/2005/8/layout/matrix1"/>
    <dgm:cxn modelId="{12D7BFD7-22FD-480A-BF85-4CEEDF0BCD15}" type="presParOf" srcId="{3C0C188F-DCA3-4EAE-A410-63F3D4637071}" destId="{8C06619F-1A27-421A-9B3A-87D45BD2555D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F0A38C-799D-4E6C-BF17-1C0E7DD183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B2BB180-A496-4040-81E9-61925864755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 smtClean="0"/>
            <a:t>Revenue lost due to churn = 0</a:t>
          </a:r>
          <a:endParaRPr lang="en-US" sz="1600" dirty="0"/>
        </a:p>
      </dgm:t>
    </dgm:pt>
    <dgm:pt modelId="{E81D2C1A-8FD0-4A3E-AC09-DC394051C264}" type="sibTrans" cxnId="{7C3E2D34-7560-44C6-938A-623B0405EF4F}">
      <dgm:prSet/>
      <dgm:spPr/>
      <dgm:t>
        <a:bodyPr/>
        <a:lstStyle/>
        <a:p>
          <a:endParaRPr lang="en-US"/>
        </a:p>
      </dgm:t>
    </dgm:pt>
    <dgm:pt modelId="{9C2D5D6B-F66B-4859-A224-4FDFA23FDE13}" type="parTrans" cxnId="{7C3E2D34-7560-44C6-938A-623B0405EF4F}">
      <dgm:prSet/>
      <dgm:spPr/>
      <dgm:t>
        <a:bodyPr/>
        <a:lstStyle/>
        <a:p>
          <a:endParaRPr lang="en-US"/>
        </a:p>
      </dgm:t>
    </dgm:pt>
    <dgm:pt modelId="{4C907666-1512-4482-8459-A3671C9CE5EB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dirty="0" smtClean="0"/>
            <a:t>Revenue from new customers 2017 = 677983.8</a:t>
          </a:r>
          <a:endParaRPr lang="en-US" sz="1600" dirty="0"/>
        </a:p>
      </dgm:t>
    </dgm:pt>
    <dgm:pt modelId="{5ED284DB-14A6-4A34-BD28-A966127FAE43}" type="sibTrans" cxnId="{2910B683-6F12-4375-99C4-D2E51C7D1526}">
      <dgm:prSet/>
      <dgm:spPr/>
      <dgm:t>
        <a:bodyPr/>
        <a:lstStyle/>
        <a:p>
          <a:endParaRPr lang="en-US"/>
        </a:p>
      </dgm:t>
    </dgm:pt>
    <dgm:pt modelId="{B1713C00-5C04-4167-97E0-FCD380824B61}" type="parTrans" cxnId="{2910B683-6F12-4375-99C4-D2E51C7D1526}">
      <dgm:prSet/>
      <dgm:spPr/>
      <dgm:t>
        <a:bodyPr/>
        <a:lstStyle/>
        <a:p>
          <a:endParaRPr lang="en-US"/>
        </a:p>
      </dgm:t>
    </dgm:pt>
    <dgm:pt modelId="{BB1FD8C9-3B8B-4C20-AFF9-1E1E2AE38F5D}">
      <dgm:prSet phldrT="[Text]" custT="1"/>
      <dgm:spPr/>
      <dgm:t>
        <a:bodyPr/>
        <a:lstStyle/>
        <a:p>
          <a:r>
            <a:rPr lang="en-US" sz="1600" dirty="0" smtClean="0"/>
            <a:t>Revenue</a:t>
          </a:r>
          <a:br>
            <a:rPr lang="en-US" sz="1600" dirty="0" smtClean="0"/>
          </a:br>
          <a:r>
            <a:rPr lang="en-US" sz="1600" dirty="0" smtClean="0"/>
            <a:t> from new customers 2018 = 850278.6</a:t>
          </a:r>
          <a:endParaRPr lang="en-US" sz="1600" dirty="0"/>
        </a:p>
      </dgm:t>
    </dgm:pt>
    <dgm:pt modelId="{AD89BA46-5A0F-401D-BDA8-E678EBB26467}" type="sibTrans" cxnId="{C3D67924-CA12-4BF5-943A-77AF62163925}">
      <dgm:prSet/>
      <dgm:spPr/>
      <dgm:t>
        <a:bodyPr/>
        <a:lstStyle/>
        <a:p>
          <a:endParaRPr lang="en-US"/>
        </a:p>
      </dgm:t>
    </dgm:pt>
    <dgm:pt modelId="{08D783C9-3BD2-4DD5-BE22-AEE7DB723AA3}" type="parTrans" cxnId="{C3D67924-CA12-4BF5-943A-77AF62163925}">
      <dgm:prSet/>
      <dgm:spPr/>
      <dgm:t>
        <a:bodyPr/>
        <a:lstStyle/>
        <a:p>
          <a:endParaRPr lang="en-US"/>
        </a:p>
      </dgm:t>
    </dgm:pt>
    <dgm:pt modelId="{90D7D487-244F-475A-BE69-A27D51BFAE11}" type="pres">
      <dgm:prSet presAssocID="{74F0A38C-799D-4E6C-BF17-1C0E7DD183AB}" presName="CompostProcess" presStyleCnt="0">
        <dgm:presLayoutVars>
          <dgm:dir/>
          <dgm:resizeHandles val="exact"/>
        </dgm:presLayoutVars>
      </dgm:prSet>
      <dgm:spPr/>
    </dgm:pt>
    <dgm:pt modelId="{0C897EFB-D2E5-4E5D-A799-CC732741D190}" type="pres">
      <dgm:prSet presAssocID="{74F0A38C-799D-4E6C-BF17-1C0E7DD183AB}" presName="arrow" presStyleLbl="bgShp" presStyleIdx="0" presStyleCnt="1" custLinFactNeighborX="-3512" custLinFactNeighborY="36852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8622F98B-2D1F-4657-9097-FA3A3779316E}" type="pres">
      <dgm:prSet presAssocID="{74F0A38C-799D-4E6C-BF17-1C0E7DD183AB}" presName="linearProcess" presStyleCnt="0"/>
      <dgm:spPr/>
    </dgm:pt>
    <dgm:pt modelId="{40E8153D-E261-43CA-92D5-7F92961B5214}" type="pres">
      <dgm:prSet presAssocID="{BB1FD8C9-3B8B-4C20-AFF9-1E1E2AE38F5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3DCDA-8A68-4F14-9CD9-422FAB8A7A45}" type="pres">
      <dgm:prSet presAssocID="{AD89BA46-5A0F-401D-BDA8-E678EBB26467}" presName="sibTrans" presStyleCnt="0"/>
      <dgm:spPr/>
    </dgm:pt>
    <dgm:pt modelId="{406AFEC5-C07C-40F8-8420-F4A400BBB774}" type="pres">
      <dgm:prSet presAssocID="{5B2BB180-A496-4040-81E9-61925864755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C27D2-6379-440A-9B5E-BB4FCE848F3F}" type="pres">
      <dgm:prSet presAssocID="{E81D2C1A-8FD0-4A3E-AC09-DC394051C264}" presName="sibTrans" presStyleCnt="0"/>
      <dgm:spPr/>
    </dgm:pt>
    <dgm:pt modelId="{BF954CD5-F13A-4F17-881A-8BE53F619339}" type="pres">
      <dgm:prSet presAssocID="{4C907666-1512-4482-8459-A3671C9CE5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E2D34-7560-44C6-938A-623B0405EF4F}" srcId="{74F0A38C-799D-4E6C-BF17-1C0E7DD183AB}" destId="{5B2BB180-A496-4040-81E9-61925864755E}" srcOrd="1" destOrd="0" parTransId="{9C2D5D6B-F66B-4859-A224-4FDFA23FDE13}" sibTransId="{E81D2C1A-8FD0-4A3E-AC09-DC394051C264}"/>
    <dgm:cxn modelId="{3B574046-5057-4120-9EA8-83EDC89B0373}" type="presOf" srcId="{4C907666-1512-4482-8459-A3671C9CE5EB}" destId="{BF954CD5-F13A-4F17-881A-8BE53F619339}" srcOrd="0" destOrd="0" presId="urn:microsoft.com/office/officeart/2005/8/layout/hProcess9"/>
    <dgm:cxn modelId="{6A100042-B61E-4B86-B88F-953B5D4375EE}" type="presOf" srcId="{BB1FD8C9-3B8B-4C20-AFF9-1E1E2AE38F5D}" destId="{40E8153D-E261-43CA-92D5-7F92961B5214}" srcOrd="0" destOrd="0" presId="urn:microsoft.com/office/officeart/2005/8/layout/hProcess9"/>
    <dgm:cxn modelId="{2910B683-6F12-4375-99C4-D2E51C7D1526}" srcId="{74F0A38C-799D-4E6C-BF17-1C0E7DD183AB}" destId="{4C907666-1512-4482-8459-A3671C9CE5EB}" srcOrd="2" destOrd="0" parTransId="{B1713C00-5C04-4167-97E0-FCD380824B61}" sibTransId="{5ED284DB-14A6-4A34-BD28-A966127FAE43}"/>
    <dgm:cxn modelId="{C3D67924-CA12-4BF5-943A-77AF62163925}" srcId="{74F0A38C-799D-4E6C-BF17-1C0E7DD183AB}" destId="{BB1FD8C9-3B8B-4C20-AFF9-1E1E2AE38F5D}" srcOrd="0" destOrd="0" parTransId="{08D783C9-3BD2-4DD5-BE22-AEE7DB723AA3}" sibTransId="{AD89BA46-5A0F-401D-BDA8-E678EBB26467}"/>
    <dgm:cxn modelId="{95FDF7F0-0395-40C0-964E-8F1431E477B2}" type="presOf" srcId="{74F0A38C-799D-4E6C-BF17-1C0E7DD183AB}" destId="{90D7D487-244F-475A-BE69-A27D51BFAE11}" srcOrd="0" destOrd="0" presId="urn:microsoft.com/office/officeart/2005/8/layout/hProcess9"/>
    <dgm:cxn modelId="{7237C40A-32CE-4DB6-B2D4-81F996209EA9}" type="presOf" srcId="{5B2BB180-A496-4040-81E9-61925864755E}" destId="{406AFEC5-C07C-40F8-8420-F4A400BBB774}" srcOrd="0" destOrd="0" presId="urn:microsoft.com/office/officeart/2005/8/layout/hProcess9"/>
    <dgm:cxn modelId="{AD276EF0-A1BE-4915-AB45-1396FA188A51}" type="presParOf" srcId="{90D7D487-244F-475A-BE69-A27D51BFAE11}" destId="{0C897EFB-D2E5-4E5D-A799-CC732741D190}" srcOrd="0" destOrd="0" presId="urn:microsoft.com/office/officeart/2005/8/layout/hProcess9"/>
    <dgm:cxn modelId="{A8FC3454-C7BE-4515-BD7A-5877237C588D}" type="presParOf" srcId="{90D7D487-244F-475A-BE69-A27D51BFAE11}" destId="{8622F98B-2D1F-4657-9097-FA3A3779316E}" srcOrd="1" destOrd="0" presId="urn:microsoft.com/office/officeart/2005/8/layout/hProcess9"/>
    <dgm:cxn modelId="{300F9FD0-D0B8-4C3D-A840-82FF453173E6}" type="presParOf" srcId="{8622F98B-2D1F-4657-9097-FA3A3779316E}" destId="{40E8153D-E261-43CA-92D5-7F92961B5214}" srcOrd="0" destOrd="0" presId="urn:microsoft.com/office/officeart/2005/8/layout/hProcess9"/>
    <dgm:cxn modelId="{F0BA1F6A-D695-47B8-B0B0-DE40F07045C8}" type="presParOf" srcId="{8622F98B-2D1F-4657-9097-FA3A3779316E}" destId="{8A23DCDA-8A68-4F14-9CD9-422FAB8A7A45}" srcOrd="1" destOrd="0" presId="urn:microsoft.com/office/officeart/2005/8/layout/hProcess9"/>
    <dgm:cxn modelId="{2036C551-B0E3-4DA2-A2CB-81D4F88C1562}" type="presParOf" srcId="{8622F98B-2D1F-4657-9097-FA3A3779316E}" destId="{406AFEC5-C07C-40F8-8420-F4A400BBB774}" srcOrd="2" destOrd="0" presId="urn:microsoft.com/office/officeart/2005/8/layout/hProcess9"/>
    <dgm:cxn modelId="{D0F460E8-F640-492A-9C1E-9A374A3A8085}" type="presParOf" srcId="{8622F98B-2D1F-4657-9097-FA3A3779316E}" destId="{B26C27D2-6379-440A-9B5E-BB4FCE848F3F}" srcOrd="3" destOrd="0" presId="urn:microsoft.com/office/officeart/2005/8/layout/hProcess9"/>
    <dgm:cxn modelId="{B4A6C268-F085-4AD7-A676-362FD607BBB1}" type="presParOf" srcId="{8622F98B-2D1F-4657-9097-FA3A3779316E}" destId="{BF954CD5-F13A-4F17-881A-8BE53F61933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0A38C-799D-4E6C-BF17-1C0E7DD183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B1FD8C9-3B8B-4C20-AFF9-1E1E2AE38F5D}">
      <dgm:prSet phldrT="[Text]"/>
      <dgm:spPr/>
      <dgm:t>
        <a:bodyPr/>
        <a:lstStyle/>
        <a:p>
          <a:r>
            <a:rPr lang="en-US" dirty="0" smtClean="0"/>
            <a:t>CUSTOMER VALUE        </a:t>
          </a:r>
          <a:br>
            <a:rPr lang="en-US" dirty="0" smtClean="0"/>
          </a:br>
          <a:r>
            <a:rPr lang="en-US" dirty="0" smtClean="0"/>
            <a:t>“3711.283”</a:t>
          </a:r>
          <a:endParaRPr lang="en-US" dirty="0"/>
        </a:p>
      </dgm:t>
    </dgm:pt>
    <dgm:pt modelId="{08D783C9-3BD2-4DD5-BE22-AEE7DB723AA3}" type="parTrans" cxnId="{C3D67924-CA12-4BF5-943A-77AF62163925}">
      <dgm:prSet/>
      <dgm:spPr/>
      <dgm:t>
        <a:bodyPr/>
        <a:lstStyle/>
        <a:p>
          <a:endParaRPr lang="en-US"/>
        </a:p>
      </dgm:t>
    </dgm:pt>
    <dgm:pt modelId="{AD89BA46-5A0F-401D-BDA8-E678EBB26467}" type="sibTrans" cxnId="{C3D67924-CA12-4BF5-943A-77AF62163925}">
      <dgm:prSet/>
      <dgm:spPr/>
      <dgm:t>
        <a:bodyPr/>
        <a:lstStyle/>
        <a:p>
          <a:endParaRPr lang="en-US"/>
        </a:p>
      </dgm:t>
    </dgm:pt>
    <dgm:pt modelId="{5B2BB180-A496-4040-81E9-61925864755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CUSTOMER LIFE SPAN</a:t>
          </a:r>
          <a:br>
            <a:rPr lang="en-US" dirty="0" smtClean="0"/>
          </a:br>
          <a:r>
            <a:rPr lang="en-US" dirty="0" smtClean="0"/>
            <a:t>“2.71042 YEARS”</a:t>
          </a:r>
          <a:endParaRPr lang="en-US" dirty="0"/>
        </a:p>
      </dgm:t>
    </dgm:pt>
    <dgm:pt modelId="{9C2D5D6B-F66B-4859-A224-4FDFA23FDE13}" type="parTrans" cxnId="{7C3E2D34-7560-44C6-938A-623B0405EF4F}">
      <dgm:prSet/>
      <dgm:spPr/>
      <dgm:t>
        <a:bodyPr/>
        <a:lstStyle/>
        <a:p>
          <a:endParaRPr lang="en-US"/>
        </a:p>
      </dgm:t>
    </dgm:pt>
    <dgm:pt modelId="{E81D2C1A-8FD0-4A3E-AC09-DC394051C264}" type="sibTrans" cxnId="{7C3E2D34-7560-44C6-938A-623B0405EF4F}">
      <dgm:prSet/>
      <dgm:spPr/>
      <dgm:t>
        <a:bodyPr/>
        <a:lstStyle/>
        <a:p>
          <a:endParaRPr lang="en-US"/>
        </a:p>
      </dgm:t>
    </dgm:pt>
    <dgm:pt modelId="{4C907666-1512-4482-8459-A3671C9CE5E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AVG. ORDER PER YEAR BY CUSTOMERS</a:t>
          </a:r>
          <a:br>
            <a:rPr lang="en-US" dirty="0" smtClean="0"/>
          </a:br>
          <a:r>
            <a:rPr lang="en-US" dirty="0" smtClean="0"/>
            <a:t>“2.058071”</a:t>
          </a:r>
          <a:endParaRPr lang="en-US" dirty="0"/>
        </a:p>
      </dgm:t>
    </dgm:pt>
    <dgm:pt modelId="{B1713C00-5C04-4167-97E0-FCD380824B61}" type="parTrans" cxnId="{2910B683-6F12-4375-99C4-D2E51C7D1526}">
      <dgm:prSet/>
      <dgm:spPr/>
      <dgm:t>
        <a:bodyPr/>
        <a:lstStyle/>
        <a:p>
          <a:endParaRPr lang="en-US"/>
        </a:p>
      </dgm:t>
    </dgm:pt>
    <dgm:pt modelId="{5ED284DB-14A6-4A34-BD28-A966127FAE43}" type="sibTrans" cxnId="{2910B683-6F12-4375-99C4-D2E51C7D1526}">
      <dgm:prSet/>
      <dgm:spPr/>
      <dgm:t>
        <a:bodyPr/>
        <a:lstStyle/>
        <a:p>
          <a:endParaRPr lang="en-US"/>
        </a:p>
      </dgm:t>
    </dgm:pt>
    <dgm:pt modelId="{90D7D487-244F-475A-BE69-A27D51BFAE11}" type="pres">
      <dgm:prSet presAssocID="{74F0A38C-799D-4E6C-BF17-1C0E7DD183AB}" presName="CompostProcess" presStyleCnt="0">
        <dgm:presLayoutVars>
          <dgm:dir/>
          <dgm:resizeHandles val="exact"/>
        </dgm:presLayoutVars>
      </dgm:prSet>
      <dgm:spPr/>
    </dgm:pt>
    <dgm:pt modelId="{0C897EFB-D2E5-4E5D-A799-CC732741D190}" type="pres">
      <dgm:prSet presAssocID="{74F0A38C-799D-4E6C-BF17-1C0E7DD183AB}" presName="arrow" presStyleLbl="bgShp" presStyleIdx="0" presStyleCnt="1" custLinFactNeighborX="-3512" custLinFactNeighborY="36852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8622F98B-2D1F-4657-9097-FA3A3779316E}" type="pres">
      <dgm:prSet presAssocID="{74F0A38C-799D-4E6C-BF17-1C0E7DD183AB}" presName="linearProcess" presStyleCnt="0"/>
      <dgm:spPr/>
    </dgm:pt>
    <dgm:pt modelId="{40E8153D-E261-43CA-92D5-7F92961B5214}" type="pres">
      <dgm:prSet presAssocID="{BB1FD8C9-3B8B-4C20-AFF9-1E1E2AE38F5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23DCDA-8A68-4F14-9CD9-422FAB8A7A45}" type="pres">
      <dgm:prSet presAssocID="{AD89BA46-5A0F-401D-BDA8-E678EBB26467}" presName="sibTrans" presStyleCnt="0"/>
      <dgm:spPr/>
    </dgm:pt>
    <dgm:pt modelId="{406AFEC5-C07C-40F8-8420-F4A400BBB774}" type="pres">
      <dgm:prSet presAssocID="{5B2BB180-A496-4040-81E9-61925864755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C27D2-6379-440A-9B5E-BB4FCE848F3F}" type="pres">
      <dgm:prSet presAssocID="{E81D2C1A-8FD0-4A3E-AC09-DC394051C264}" presName="sibTrans" presStyleCnt="0"/>
      <dgm:spPr/>
    </dgm:pt>
    <dgm:pt modelId="{BF954CD5-F13A-4F17-881A-8BE53F619339}" type="pres">
      <dgm:prSet presAssocID="{4C907666-1512-4482-8459-A3671C9CE5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E2D34-7560-44C6-938A-623B0405EF4F}" srcId="{74F0A38C-799D-4E6C-BF17-1C0E7DD183AB}" destId="{5B2BB180-A496-4040-81E9-61925864755E}" srcOrd="1" destOrd="0" parTransId="{9C2D5D6B-F66B-4859-A224-4FDFA23FDE13}" sibTransId="{E81D2C1A-8FD0-4A3E-AC09-DC394051C264}"/>
    <dgm:cxn modelId="{3B574046-5057-4120-9EA8-83EDC89B0373}" type="presOf" srcId="{4C907666-1512-4482-8459-A3671C9CE5EB}" destId="{BF954CD5-F13A-4F17-881A-8BE53F619339}" srcOrd="0" destOrd="0" presId="urn:microsoft.com/office/officeart/2005/8/layout/hProcess9"/>
    <dgm:cxn modelId="{6A100042-B61E-4B86-B88F-953B5D4375EE}" type="presOf" srcId="{BB1FD8C9-3B8B-4C20-AFF9-1E1E2AE38F5D}" destId="{40E8153D-E261-43CA-92D5-7F92961B5214}" srcOrd="0" destOrd="0" presId="urn:microsoft.com/office/officeart/2005/8/layout/hProcess9"/>
    <dgm:cxn modelId="{2910B683-6F12-4375-99C4-D2E51C7D1526}" srcId="{74F0A38C-799D-4E6C-BF17-1C0E7DD183AB}" destId="{4C907666-1512-4482-8459-A3671C9CE5EB}" srcOrd="2" destOrd="0" parTransId="{B1713C00-5C04-4167-97E0-FCD380824B61}" sibTransId="{5ED284DB-14A6-4A34-BD28-A966127FAE43}"/>
    <dgm:cxn modelId="{C3D67924-CA12-4BF5-943A-77AF62163925}" srcId="{74F0A38C-799D-4E6C-BF17-1C0E7DD183AB}" destId="{BB1FD8C9-3B8B-4C20-AFF9-1E1E2AE38F5D}" srcOrd="0" destOrd="0" parTransId="{08D783C9-3BD2-4DD5-BE22-AEE7DB723AA3}" sibTransId="{AD89BA46-5A0F-401D-BDA8-E678EBB26467}"/>
    <dgm:cxn modelId="{95FDF7F0-0395-40C0-964E-8F1431E477B2}" type="presOf" srcId="{74F0A38C-799D-4E6C-BF17-1C0E7DD183AB}" destId="{90D7D487-244F-475A-BE69-A27D51BFAE11}" srcOrd="0" destOrd="0" presId="urn:microsoft.com/office/officeart/2005/8/layout/hProcess9"/>
    <dgm:cxn modelId="{7237C40A-32CE-4DB6-B2D4-81F996209EA9}" type="presOf" srcId="{5B2BB180-A496-4040-81E9-61925864755E}" destId="{406AFEC5-C07C-40F8-8420-F4A400BBB774}" srcOrd="0" destOrd="0" presId="urn:microsoft.com/office/officeart/2005/8/layout/hProcess9"/>
    <dgm:cxn modelId="{AD276EF0-A1BE-4915-AB45-1396FA188A51}" type="presParOf" srcId="{90D7D487-244F-475A-BE69-A27D51BFAE11}" destId="{0C897EFB-D2E5-4E5D-A799-CC732741D190}" srcOrd="0" destOrd="0" presId="urn:microsoft.com/office/officeart/2005/8/layout/hProcess9"/>
    <dgm:cxn modelId="{A8FC3454-C7BE-4515-BD7A-5877237C588D}" type="presParOf" srcId="{90D7D487-244F-475A-BE69-A27D51BFAE11}" destId="{8622F98B-2D1F-4657-9097-FA3A3779316E}" srcOrd="1" destOrd="0" presId="urn:microsoft.com/office/officeart/2005/8/layout/hProcess9"/>
    <dgm:cxn modelId="{300F9FD0-D0B8-4C3D-A840-82FF453173E6}" type="presParOf" srcId="{8622F98B-2D1F-4657-9097-FA3A3779316E}" destId="{40E8153D-E261-43CA-92D5-7F92961B5214}" srcOrd="0" destOrd="0" presId="urn:microsoft.com/office/officeart/2005/8/layout/hProcess9"/>
    <dgm:cxn modelId="{F0BA1F6A-D695-47B8-B0B0-DE40F07045C8}" type="presParOf" srcId="{8622F98B-2D1F-4657-9097-FA3A3779316E}" destId="{8A23DCDA-8A68-4F14-9CD9-422FAB8A7A45}" srcOrd="1" destOrd="0" presId="urn:microsoft.com/office/officeart/2005/8/layout/hProcess9"/>
    <dgm:cxn modelId="{2036C551-B0E3-4DA2-A2CB-81D4F88C1562}" type="presParOf" srcId="{8622F98B-2D1F-4657-9097-FA3A3779316E}" destId="{406AFEC5-C07C-40F8-8420-F4A400BBB774}" srcOrd="2" destOrd="0" presId="urn:microsoft.com/office/officeart/2005/8/layout/hProcess9"/>
    <dgm:cxn modelId="{D0F460E8-F640-492A-9C1E-9A374A3A8085}" type="presParOf" srcId="{8622F98B-2D1F-4657-9097-FA3A3779316E}" destId="{B26C27D2-6379-440A-9B5E-BB4FCE848F3F}" srcOrd="3" destOrd="0" presId="urn:microsoft.com/office/officeart/2005/8/layout/hProcess9"/>
    <dgm:cxn modelId="{B4A6C268-F085-4AD7-A676-362FD607BBB1}" type="presParOf" srcId="{8622F98B-2D1F-4657-9097-FA3A3779316E}" destId="{BF954CD5-F13A-4F17-881A-8BE53F61933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28498-CC05-4DE5-BB5B-A71BDB011F4C}">
      <dsp:nvSpPr>
        <dsp:cNvPr id="0" name=""/>
        <dsp:cNvSpPr/>
      </dsp:nvSpPr>
      <dsp:spPr>
        <a:xfrm rot="16200000">
          <a:off x="636981" y="-626347"/>
          <a:ext cx="738664" cy="1991360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Order id</a:t>
          </a:r>
          <a:endParaRPr lang="en-US" sz="2400" kern="1200" dirty="0"/>
        </a:p>
      </dsp:txBody>
      <dsp:txXfrm rot="5400000">
        <a:off x="10633" y="1"/>
        <a:ext cx="1991360" cy="553998"/>
      </dsp:txXfrm>
    </dsp:sp>
    <dsp:sp modelId="{674C0C43-05ED-42FF-895F-FD94A5355AD3}">
      <dsp:nvSpPr>
        <dsp:cNvPr id="0" name=""/>
        <dsp:cNvSpPr/>
      </dsp:nvSpPr>
      <dsp:spPr>
        <a:xfrm>
          <a:off x="1991360" y="0"/>
          <a:ext cx="1991360" cy="738664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Order</a:t>
          </a:r>
          <a:r>
            <a:rPr lang="en-US" sz="1050" kern="1200" baseline="0" dirty="0" smtClean="0"/>
            <a:t> </a:t>
          </a:r>
          <a:r>
            <a:rPr lang="en-US" sz="2400" kern="1200" baseline="0" dirty="0" smtClean="0"/>
            <a:t>date</a:t>
          </a:r>
          <a:endParaRPr lang="en-US" sz="2400" kern="1200" dirty="0"/>
        </a:p>
      </dsp:txBody>
      <dsp:txXfrm>
        <a:off x="1991360" y="0"/>
        <a:ext cx="1991360" cy="553998"/>
      </dsp:txXfrm>
    </dsp:sp>
    <dsp:sp modelId="{B767C9BB-E7C9-47C5-9979-45E2D46B2FFD}">
      <dsp:nvSpPr>
        <dsp:cNvPr id="0" name=""/>
        <dsp:cNvSpPr/>
      </dsp:nvSpPr>
      <dsp:spPr>
        <a:xfrm rot="10800000">
          <a:off x="0" y="738664"/>
          <a:ext cx="1991360" cy="738664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Ship</a:t>
          </a:r>
          <a:r>
            <a:rPr lang="en-US" sz="2400" kern="1200" baseline="0" smtClean="0"/>
            <a:t> mode</a:t>
          </a:r>
          <a:endParaRPr lang="en-US" sz="2400" kern="1200" dirty="0"/>
        </a:p>
      </dsp:txBody>
      <dsp:txXfrm rot="10800000">
        <a:off x="0" y="923329"/>
        <a:ext cx="1991360" cy="553998"/>
      </dsp:txXfrm>
    </dsp:sp>
    <dsp:sp modelId="{F768ACDA-5C79-41BF-8D7B-9B7A5021A734}">
      <dsp:nvSpPr>
        <dsp:cNvPr id="0" name=""/>
        <dsp:cNvSpPr/>
      </dsp:nvSpPr>
      <dsp:spPr>
        <a:xfrm rot="5400000">
          <a:off x="2617708" y="112316"/>
          <a:ext cx="738664" cy="1991360"/>
        </a:xfrm>
        <a:prstGeom prst="round1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Ship date</a:t>
          </a:r>
          <a:endParaRPr lang="en-US" sz="2400" kern="1200" dirty="0"/>
        </a:p>
      </dsp:txBody>
      <dsp:txXfrm rot="-5400000">
        <a:off x="1991359" y="923329"/>
        <a:ext cx="1991360" cy="553998"/>
      </dsp:txXfrm>
    </dsp:sp>
    <dsp:sp modelId="{F706AEFC-0ABD-439F-9F37-10632F9FCF1F}">
      <dsp:nvSpPr>
        <dsp:cNvPr id="0" name=""/>
        <dsp:cNvSpPr/>
      </dsp:nvSpPr>
      <dsp:spPr>
        <a:xfrm>
          <a:off x="1393952" y="553998"/>
          <a:ext cx="1194816" cy="369332"/>
        </a:xfrm>
        <a:prstGeom prst="roundRect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Order </a:t>
          </a:r>
          <a:br>
            <a:rPr lang="en-US" sz="1400" kern="1200" dirty="0" smtClean="0"/>
          </a:br>
          <a:r>
            <a:rPr lang="en-US" sz="1400" kern="1200" dirty="0" smtClean="0"/>
            <a:t>Data</a:t>
          </a:r>
          <a:endParaRPr lang="en-US" sz="1400" kern="1200" dirty="0"/>
        </a:p>
      </dsp:txBody>
      <dsp:txXfrm>
        <a:off x="1411981" y="572027"/>
        <a:ext cx="1158758" cy="333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179D4-EF51-46EA-A27C-485E8494DA26}">
      <dsp:nvSpPr>
        <dsp:cNvPr id="0" name=""/>
        <dsp:cNvSpPr/>
      </dsp:nvSpPr>
      <dsp:spPr>
        <a:xfrm rot="16200000">
          <a:off x="504788" y="-460765"/>
          <a:ext cx="1065053" cy="206756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Name</a:t>
          </a:r>
          <a:endParaRPr lang="en-US" sz="2000" kern="1200" dirty="0"/>
        </a:p>
      </dsp:txBody>
      <dsp:txXfrm rot="5400000">
        <a:off x="3535" y="40489"/>
        <a:ext cx="2067560" cy="798790"/>
      </dsp:txXfrm>
    </dsp:sp>
    <dsp:sp modelId="{0AD50315-8066-4927-95CF-404D778C476D}">
      <dsp:nvSpPr>
        <dsp:cNvPr id="0" name=""/>
        <dsp:cNvSpPr/>
      </dsp:nvSpPr>
      <dsp:spPr>
        <a:xfrm>
          <a:off x="2071095" y="47772"/>
          <a:ext cx="2067560" cy="1256145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ID</a:t>
          </a:r>
          <a:endParaRPr lang="en-US" sz="2000" kern="1200" dirty="0"/>
        </a:p>
      </dsp:txBody>
      <dsp:txXfrm>
        <a:off x="2071095" y="47772"/>
        <a:ext cx="2067560" cy="942109"/>
      </dsp:txXfrm>
    </dsp:sp>
    <dsp:sp modelId="{49D65305-17BA-4C24-88B2-7E9AA74B2109}">
      <dsp:nvSpPr>
        <dsp:cNvPr id="0" name=""/>
        <dsp:cNvSpPr/>
      </dsp:nvSpPr>
      <dsp:spPr>
        <a:xfrm rot="10800000">
          <a:off x="0" y="1112826"/>
          <a:ext cx="4135120" cy="1065053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Segment</a:t>
          </a:r>
          <a:endParaRPr lang="en-US" sz="3200" kern="1200" dirty="0"/>
        </a:p>
      </dsp:txBody>
      <dsp:txXfrm rot="10800000">
        <a:off x="0" y="1379089"/>
        <a:ext cx="4135120" cy="798790"/>
      </dsp:txXfrm>
    </dsp:sp>
    <dsp:sp modelId="{1706BA6C-02A7-43B4-A470-11DE98EFEF59}">
      <dsp:nvSpPr>
        <dsp:cNvPr id="0" name=""/>
        <dsp:cNvSpPr/>
      </dsp:nvSpPr>
      <dsp:spPr>
        <a:xfrm rot="5400000" flipH="1" flipV="1">
          <a:off x="3667687" y="1784009"/>
          <a:ext cx="632918" cy="59276"/>
        </a:xfrm>
        <a:prstGeom prst="mathMinu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2DEEB64-F7AB-4496-9700-D30880303E2A}">
      <dsp:nvSpPr>
        <dsp:cNvPr id="0" name=""/>
        <dsp:cNvSpPr/>
      </dsp:nvSpPr>
      <dsp:spPr>
        <a:xfrm>
          <a:off x="1447291" y="798790"/>
          <a:ext cx="1240536" cy="532526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Customer data</a:t>
          </a:r>
          <a:endParaRPr lang="en-US" sz="1800" kern="1200" dirty="0"/>
        </a:p>
      </dsp:txBody>
      <dsp:txXfrm>
        <a:off x="1473287" y="824786"/>
        <a:ext cx="1188544" cy="480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BB05D-8126-4F22-8E21-EBA05F31946C}">
      <dsp:nvSpPr>
        <dsp:cNvPr id="0" name=""/>
        <dsp:cNvSpPr/>
      </dsp:nvSpPr>
      <dsp:spPr>
        <a:xfrm rot="16200000">
          <a:off x="472440" y="-472440"/>
          <a:ext cx="1158240" cy="210312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Country</a:t>
          </a:r>
          <a:endParaRPr lang="en-US" sz="3600" kern="1200" dirty="0"/>
        </a:p>
      </dsp:txBody>
      <dsp:txXfrm rot="5400000">
        <a:off x="0" y="0"/>
        <a:ext cx="2103120" cy="868680"/>
      </dsp:txXfrm>
    </dsp:sp>
    <dsp:sp modelId="{275A3CEE-0DB7-48F0-A17E-6F236079072C}">
      <dsp:nvSpPr>
        <dsp:cNvPr id="0" name=""/>
        <dsp:cNvSpPr/>
      </dsp:nvSpPr>
      <dsp:spPr>
        <a:xfrm>
          <a:off x="2103120" y="0"/>
          <a:ext cx="2103120" cy="115824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City</a:t>
          </a:r>
          <a:endParaRPr lang="en-US" sz="3600" kern="1200" dirty="0"/>
        </a:p>
      </dsp:txBody>
      <dsp:txXfrm>
        <a:off x="2103120" y="0"/>
        <a:ext cx="2103120" cy="868680"/>
      </dsp:txXfrm>
    </dsp:sp>
    <dsp:sp modelId="{26AFB10C-B32C-4CB3-98C6-0AF0D849F8A0}">
      <dsp:nvSpPr>
        <dsp:cNvPr id="0" name=""/>
        <dsp:cNvSpPr/>
      </dsp:nvSpPr>
      <dsp:spPr>
        <a:xfrm rot="10800000">
          <a:off x="0" y="1158240"/>
          <a:ext cx="2103120" cy="115824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State</a:t>
          </a:r>
          <a:endParaRPr lang="en-US" sz="3600" kern="1200" dirty="0"/>
        </a:p>
      </dsp:txBody>
      <dsp:txXfrm rot="10800000">
        <a:off x="0" y="1447799"/>
        <a:ext cx="2103120" cy="868680"/>
      </dsp:txXfrm>
    </dsp:sp>
    <dsp:sp modelId="{A6E80FFB-DD1E-4951-A53B-3FF2ED09C82D}">
      <dsp:nvSpPr>
        <dsp:cNvPr id="0" name=""/>
        <dsp:cNvSpPr/>
      </dsp:nvSpPr>
      <dsp:spPr>
        <a:xfrm rot="5400000">
          <a:off x="2575560" y="685799"/>
          <a:ext cx="1158240" cy="2103120"/>
        </a:xfrm>
        <a:prstGeom prst="round1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Region</a:t>
          </a:r>
          <a:endParaRPr lang="en-US" sz="3600" kern="1200" dirty="0"/>
        </a:p>
      </dsp:txBody>
      <dsp:txXfrm rot="-5400000">
        <a:off x="2103120" y="1447799"/>
        <a:ext cx="2103120" cy="868680"/>
      </dsp:txXfrm>
    </dsp:sp>
    <dsp:sp modelId="{07EBFA4F-4660-475E-9327-392134CFA8B3}">
      <dsp:nvSpPr>
        <dsp:cNvPr id="0" name=""/>
        <dsp:cNvSpPr/>
      </dsp:nvSpPr>
      <dsp:spPr>
        <a:xfrm>
          <a:off x="1472184" y="868680"/>
          <a:ext cx="1261872" cy="579120"/>
        </a:xfrm>
        <a:prstGeom prst="roundRect">
          <a:avLst/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Geographics data</a:t>
          </a:r>
          <a:endParaRPr lang="en-US" sz="1600" kern="1200" dirty="0"/>
        </a:p>
      </dsp:txBody>
      <dsp:txXfrm>
        <a:off x="1500454" y="896950"/>
        <a:ext cx="1205332" cy="5225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63D0B-45EE-443D-9F0E-3ECB104D26B2}">
      <dsp:nvSpPr>
        <dsp:cNvPr id="0" name=""/>
        <dsp:cNvSpPr/>
      </dsp:nvSpPr>
      <dsp:spPr>
        <a:xfrm rot="16200000">
          <a:off x="68580" y="-68580"/>
          <a:ext cx="1442720" cy="157988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Product Name</a:t>
          </a:r>
          <a:endParaRPr lang="en-US" sz="2400" kern="1200" dirty="0"/>
        </a:p>
      </dsp:txBody>
      <dsp:txXfrm rot="5400000">
        <a:off x="-1" y="1"/>
        <a:ext cx="1579880" cy="1082040"/>
      </dsp:txXfrm>
    </dsp:sp>
    <dsp:sp modelId="{DE916A80-1C43-4F7C-BD99-92F72B9CC1AE}">
      <dsp:nvSpPr>
        <dsp:cNvPr id="0" name=""/>
        <dsp:cNvSpPr/>
      </dsp:nvSpPr>
      <dsp:spPr>
        <a:xfrm>
          <a:off x="1579880" y="0"/>
          <a:ext cx="1579880" cy="144272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Product ID</a:t>
          </a:r>
          <a:endParaRPr lang="en-US" sz="2400" kern="1200" dirty="0"/>
        </a:p>
      </dsp:txBody>
      <dsp:txXfrm>
        <a:off x="1579880" y="0"/>
        <a:ext cx="1579880" cy="1082040"/>
      </dsp:txXfrm>
    </dsp:sp>
    <dsp:sp modelId="{78C8556B-AAA9-4806-A84A-5814A198B0FF}">
      <dsp:nvSpPr>
        <dsp:cNvPr id="0" name=""/>
        <dsp:cNvSpPr/>
      </dsp:nvSpPr>
      <dsp:spPr>
        <a:xfrm rot="10800000">
          <a:off x="0" y="1442720"/>
          <a:ext cx="1579880" cy="144272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Category</a:t>
          </a:r>
          <a:endParaRPr lang="en-US" sz="2400" kern="1200" dirty="0"/>
        </a:p>
      </dsp:txBody>
      <dsp:txXfrm rot="10800000">
        <a:off x="0" y="1803399"/>
        <a:ext cx="1579880" cy="1082040"/>
      </dsp:txXfrm>
    </dsp:sp>
    <dsp:sp modelId="{1D6B638A-F53B-4DD0-A5D4-2BC3C3BA272E}">
      <dsp:nvSpPr>
        <dsp:cNvPr id="0" name=""/>
        <dsp:cNvSpPr/>
      </dsp:nvSpPr>
      <dsp:spPr>
        <a:xfrm rot="5400000">
          <a:off x="1648460" y="1374139"/>
          <a:ext cx="1442720" cy="1579880"/>
        </a:xfrm>
        <a:prstGeom prst="round1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Sub Category</a:t>
          </a:r>
          <a:endParaRPr lang="en-US" sz="2400" kern="1200" dirty="0"/>
        </a:p>
      </dsp:txBody>
      <dsp:txXfrm rot="-5400000">
        <a:off x="1579880" y="1803399"/>
        <a:ext cx="1579880" cy="1082040"/>
      </dsp:txXfrm>
    </dsp:sp>
    <dsp:sp modelId="{7F665097-99C8-44F2-9E9D-1125D8607992}">
      <dsp:nvSpPr>
        <dsp:cNvPr id="0" name=""/>
        <dsp:cNvSpPr/>
      </dsp:nvSpPr>
      <dsp:spPr>
        <a:xfrm>
          <a:off x="1105916" y="1082040"/>
          <a:ext cx="947928" cy="721360"/>
        </a:xfrm>
        <a:prstGeom prst="roundRect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Product Data</a:t>
          </a:r>
          <a:endParaRPr lang="en-US" sz="1800" kern="1200" dirty="0"/>
        </a:p>
      </dsp:txBody>
      <dsp:txXfrm>
        <a:off x="1141130" y="1117254"/>
        <a:ext cx="877500" cy="6509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820C8-401A-4AD3-9086-F5AC23EBFF3F}">
      <dsp:nvSpPr>
        <dsp:cNvPr id="0" name=""/>
        <dsp:cNvSpPr/>
      </dsp:nvSpPr>
      <dsp:spPr>
        <a:xfrm rot="16200000">
          <a:off x="99060" y="-99060"/>
          <a:ext cx="1417320" cy="161544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Sales</a:t>
          </a:r>
          <a:endParaRPr lang="en-US" sz="1600" kern="1200" dirty="0"/>
        </a:p>
      </dsp:txBody>
      <dsp:txXfrm rot="5400000">
        <a:off x="-1" y="1"/>
        <a:ext cx="1615440" cy="1062990"/>
      </dsp:txXfrm>
    </dsp:sp>
    <dsp:sp modelId="{6ECF8321-71C0-4552-B818-EB28CF19BE2B}">
      <dsp:nvSpPr>
        <dsp:cNvPr id="0" name=""/>
        <dsp:cNvSpPr/>
      </dsp:nvSpPr>
      <dsp:spPr>
        <a:xfrm>
          <a:off x="1615440" y="0"/>
          <a:ext cx="1615440" cy="141732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Profit</a:t>
          </a:r>
          <a:endParaRPr lang="en-US" sz="1600" kern="1200" dirty="0"/>
        </a:p>
      </dsp:txBody>
      <dsp:txXfrm>
        <a:off x="1615440" y="0"/>
        <a:ext cx="1615440" cy="1062990"/>
      </dsp:txXfrm>
    </dsp:sp>
    <dsp:sp modelId="{F3BA3C52-A08B-48F6-BD71-08BB8EF230FB}">
      <dsp:nvSpPr>
        <dsp:cNvPr id="0" name=""/>
        <dsp:cNvSpPr/>
      </dsp:nvSpPr>
      <dsp:spPr>
        <a:xfrm rot="10800000">
          <a:off x="0" y="1417320"/>
          <a:ext cx="1615440" cy="141732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368424"/>
                <a:satOff val="-16105"/>
                <a:lumOff val="43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368424"/>
                <a:satOff val="-16105"/>
                <a:lumOff val="43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368424"/>
                <a:satOff val="-16105"/>
                <a:lumOff val="43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Quantity</a:t>
          </a:r>
          <a:endParaRPr lang="en-US" sz="1600" kern="1200" dirty="0">
            <a:solidFill>
              <a:schemeClr val="bg1"/>
            </a:solidFill>
          </a:endParaRPr>
        </a:p>
      </dsp:txBody>
      <dsp:txXfrm rot="10800000">
        <a:off x="0" y="1771649"/>
        <a:ext cx="1615440" cy="1062990"/>
      </dsp:txXfrm>
    </dsp:sp>
    <dsp:sp modelId="{8E0B2AB6-2932-4EEE-BC32-C7E8031898CD}">
      <dsp:nvSpPr>
        <dsp:cNvPr id="0" name=""/>
        <dsp:cNvSpPr/>
      </dsp:nvSpPr>
      <dsp:spPr>
        <a:xfrm rot="5400000">
          <a:off x="1714500" y="1318259"/>
          <a:ext cx="1417320" cy="1615440"/>
        </a:xfrm>
        <a:prstGeom prst="round1Rect">
          <a:avLst/>
        </a:prstGeom>
        <a:gradFill rotWithShape="0">
          <a:gsLst>
            <a:gs pos="0">
              <a:schemeClr val="accent6">
                <a:shade val="50000"/>
                <a:hueOff val="184212"/>
                <a:satOff val="-8053"/>
                <a:lumOff val="21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50000"/>
                <a:hueOff val="184212"/>
                <a:satOff val="-8053"/>
                <a:lumOff val="21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50000"/>
                <a:hueOff val="184212"/>
                <a:satOff val="-8053"/>
                <a:lumOff val="21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Discount</a:t>
          </a:r>
          <a:endParaRPr lang="en-US" sz="1600" kern="1200" dirty="0"/>
        </a:p>
      </dsp:txBody>
      <dsp:txXfrm rot="-5400000">
        <a:off x="1615440" y="1771649"/>
        <a:ext cx="1615440" cy="1062990"/>
      </dsp:txXfrm>
    </dsp:sp>
    <dsp:sp modelId="{8C06619F-1A27-421A-9B3A-87D45BD2555D}">
      <dsp:nvSpPr>
        <dsp:cNvPr id="0" name=""/>
        <dsp:cNvSpPr/>
      </dsp:nvSpPr>
      <dsp:spPr>
        <a:xfrm>
          <a:off x="1130808" y="1062989"/>
          <a:ext cx="969264" cy="708660"/>
        </a:xfrm>
        <a:prstGeom prst="roundRect">
          <a:avLst/>
        </a:prstGeom>
        <a:gradFill rotWithShape="0">
          <a:gsLst>
            <a:gs pos="0">
              <a:schemeClr val="accent6">
                <a:tint val="55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55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55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Numbers</a:t>
          </a:r>
          <a:endParaRPr lang="en-US" sz="1600" kern="1200" dirty="0"/>
        </a:p>
      </dsp:txBody>
      <dsp:txXfrm>
        <a:off x="1165402" y="1097583"/>
        <a:ext cx="900076" cy="639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97EFB-D2E5-4E5D-A799-CC732741D190}">
      <dsp:nvSpPr>
        <dsp:cNvPr id="0" name=""/>
        <dsp:cNvSpPr/>
      </dsp:nvSpPr>
      <dsp:spPr>
        <a:xfrm>
          <a:off x="218801" y="0"/>
          <a:ext cx="4119372" cy="2611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8153D-E261-43CA-92D5-7F92961B5214}">
      <dsp:nvSpPr>
        <dsp:cNvPr id="0" name=""/>
        <dsp:cNvSpPr/>
      </dsp:nvSpPr>
      <dsp:spPr>
        <a:xfrm>
          <a:off x="36" y="783336"/>
          <a:ext cx="1493784" cy="1044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</a:t>
          </a:r>
          <a:br>
            <a:rPr lang="en-US" sz="1600" kern="1200" dirty="0" smtClean="0"/>
          </a:br>
          <a:r>
            <a:rPr lang="en-US" sz="1600" kern="1200" dirty="0" smtClean="0"/>
            <a:t> from new customers 2018 = 850278.6</a:t>
          </a:r>
          <a:endParaRPr lang="en-US" sz="1600" kern="1200" dirty="0"/>
        </a:p>
      </dsp:txBody>
      <dsp:txXfrm>
        <a:off x="51022" y="834322"/>
        <a:ext cx="1391812" cy="942476"/>
      </dsp:txXfrm>
    </dsp:sp>
    <dsp:sp modelId="{406AFEC5-C07C-40F8-8420-F4A400BBB774}">
      <dsp:nvSpPr>
        <dsp:cNvPr id="0" name=""/>
        <dsp:cNvSpPr/>
      </dsp:nvSpPr>
      <dsp:spPr>
        <a:xfrm>
          <a:off x="1676267" y="783336"/>
          <a:ext cx="1493784" cy="104444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 lost due to churn = 0</a:t>
          </a:r>
          <a:endParaRPr lang="en-US" sz="1600" kern="1200" dirty="0"/>
        </a:p>
      </dsp:txBody>
      <dsp:txXfrm>
        <a:off x="1727253" y="834322"/>
        <a:ext cx="1391812" cy="942476"/>
      </dsp:txXfrm>
    </dsp:sp>
    <dsp:sp modelId="{BF954CD5-F13A-4F17-881A-8BE53F619339}">
      <dsp:nvSpPr>
        <dsp:cNvPr id="0" name=""/>
        <dsp:cNvSpPr/>
      </dsp:nvSpPr>
      <dsp:spPr>
        <a:xfrm>
          <a:off x="3352498" y="783336"/>
          <a:ext cx="1493784" cy="1044448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Revenue from new customers 2017 = 677983.8</a:t>
          </a:r>
          <a:endParaRPr lang="en-US" sz="1600" kern="1200" dirty="0"/>
        </a:p>
      </dsp:txBody>
      <dsp:txXfrm>
        <a:off x="3403484" y="834322"/>
        <a:ext cx="1391812" cy="9424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97EFB-D2E5-4E5D-A799-CC732741D190}">
      <dsp:nvSpPr>
        <dsp:cNvPr id="0" name=""/>
        <dsp:cNvSpPr/>
      </dsp:nvSpPr>
      <dsp:spPr>
        <a:xfrm>
          <a:off x="218801" y="0"/>
          <a:ext cx="4119372" cy="26111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8153D-E261-43CA-92D5-7F92961B5214}">
      <dsp:nvSpPr>
        <dsp:cNvPr id="0" name=""/>
        <dsp:cNvSpPr/>
      </dsp:nvSpPr>
      <dsp:spPr>
        <a:xfrm>
          <a:off x="164225" y="783336"/>
          <a:ext cx="1453896" cy="1044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CUSTOMER VALUE        </a:t>
          </a:r>
          <a:br>
            <a:rPr lang="en-US" sz="1400" kern="1200" dirty="0" smtClean="0"/>
          </a:br>
          <a:r>
            <a:rPr lang="en-US" sz="1400" kern="1200" dirty="0" smtClean="0"/>
            <a:t>“3711.283”</a:t>
          </a:r>
          <a:endParaRPr lang="en-US" sz="1400" kern="1200" dirty="0"/>
        </a:p>
      </dsp:txBody>
      <dsp:txXfrm>
        <a:off x="215211" y="834322"/>
        <a:ext cx="1351924" cy="942476"/>
      </dsp:txXfrm>
    </dsp:sp>
    <dsp:sp modelId="{406AFEC5-C07C-40F8-8420-F4A400BBB774}">
      <dsp:nvSpPr>
        <dsp:cNvPr id="0" name=""/>
        <dsp:cNvSpPr/>
      </dsp:nvSpPr>
      <dsp:spPr>
        <a:xfrm>
          <a:off x="1696212" y="783336"/>
          <a:ext cx="1453896" cy="1044448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CUSTOMER LIFE SPAN</a:t>
          </a:r>
          <a:br>
            <a:rPr lang="en-US" sz="1400" kern="1200" dirty="0" smtClean="0"/>
          </a:br>
          <a:r>
            <a:rPr lang="en-US" sz="1400" kern="1200" dirty="0" smtClean="0"/>
            <a:t>“2.71042 YEARS”</a:t>
          </a:r>
          <a:endParaRPr lang="en-US" sz="1400" kern="1200" dirty="0"/>
        </a:p>
      </dsp:txBody>
      <dsp:txXfrm>
        <a:off x="1747198" y="834322"/>
        <a:ext cx="1351924" cy="942476"/>
      </dsp:txXfrm>
    </dsp:sp>
    <dsp:sp modelId="{BF954CD5-F13A-4F17-881A-8BE53F619339}">
      <dsp:nvSpPr>
        <dsp:cNvPr id="0" name=""/>
        <dsp:cNvSpPr/>
      </dsp:nvSpPr>
      <dsp:spPr>
        <a:xfrm>
          <a:off x="3228198" y="783336"/>
          <a:ext cx="1453896" cy="1044448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AVG. ORDER PER YEAR BY CUSTOMERS</a:t>
          </a:r>
          <a:br>
            <a:rPr lang="en-US" sz="1400" kern="1200" dirty="0" smtClean="0"/>
          </a:br>
          <a:r>
            <a:rPr lang="en-US" sz="1400" kern="1200" dirty="0" smtClean="0"/>
            <a:t>“2.058071”</a:t>
          </a:r>
          <a:endParaRPr lang="en-US" sz="1400" kern="1200" dirty="0"/>
        </a:p>
      </dsp:txBody>
      <dsp:txXfrm>
        <a:off x="3279184" y="834322"/>
        <a:ext cx="1351924" cy="942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7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0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4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9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0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4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86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4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041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6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6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08141-677C-4111-9C68-B69E112C138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C7AC206-2802-4953-9057-D517EB56E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microsoft.com/office/2007/relationships/hdphoto" Target="../media/hdphoto1.wdp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7" y="0"/>
            <a:ext cx="1227389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6320" y="121920"/>
            <a:ext cx="990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CHURN RATE FOR FOUR YEARS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701040" y="1544320"/>
            <a:ext cx="3769360" cy="2336800"/>
          </a:xfrm>
          <a:prstGeom prst="wedgeRectCallou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11.2%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6320" y="4521200"/>
            <a:ext cx="74879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b="1" u="sng" dirty="0" smtClean="0"/>
              <a:t>Calculate churn rate R CODE 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df_eu_storedata |&gt;  </a:t>
            </a:r>
            <a:r>
              <a:rPr lang="en-US" dirty="0" err="1" smtClean="0"/>
              <a:t>group_by</a:t>
            </a:r>
            <a:r>
              <a:rPr lang="en-US" dirty="0" smtClean="0"/>
              <a:t>(`Customer ID`) |&gt;  summarise(</a:t>
            </a:r>
            <a:r>
              <a:rPr lang="en-US" dirty="0" err="1" smtClean="0"/>
              <a:t>last_purchase_date</a:t>
            </a:r>
            <a:r>
              <a:rPr lang="en-US" dirty="0" smtClean="0"/>
              <a:t> = max(`Order Date`)) |&gt;  mutate(churned = </a:t>
            </a:r>
            <a:r>
              <a:rPr lang="en-US" dirty="0" err="1" smtClean="0"/>
              <a:t>ifelse</a:t>
            </a:r>
            <a:r>
              <a:rPr lang="en-US" dirty="0" smtClean="0"/>
              <a:t>(</a:t>
            </a:r>
            <a:r>
              <a:rPr lang="en-US" dirty="0" err="1" smtClean="0"/>
              <a:t>last_purchase_date</a:t>
            </a:r>
            <a:r>
              <a:rPr lang="en-US" dirty="0" smtClean="0"/>
              <a:t> &lt; "2018-01-01", 1, 0)) |&gt;  summarise(</a:t>
            </a:r>
            <a:r>
              <a:rPr lang="en-US" dirty="0" err="1" smtClean="0"/>
              <a:t>churn_rate</a:t>
            </a:r>
            <a:r>
              <a:rPr lang="en-US" dirty="0" smtClean="0"/>
              <a:t> = (sum(churned)/n()) * 100)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4640" y="142240"/>
            <a:ext cx="867664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7" y="1468699"/>
            <a:ext cx="5689953" cy="414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468699"/>
            <a:ext cx="6268720" cy="38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" y="213361"/>
            <a:ext cx="12142282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1280"/>
            <a:ext cx="12115608" cy="710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009264"/>
            <a:ext cx="10058400" cy="47062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274" y="243840"/>
            <a:ext cx="5053926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SALES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96" y="156763"/>
            <a:ext cx="2806365" cy="30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72" y="-264160"/>
            <a:ext cx="12779952" cy="7122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67" y="1204602"/>
            <a:ext cx="961206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521"/>
            <a:ext cx="8063390" cy="4530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47919"/>
            <a:ext cx="7335521" cy="1958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3040" y="325120"/>
            <a:ext cx="405384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17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0406" cy="689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0080" y="457200"/>
            <a:ext cx="6918960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ORDER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5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" y="-72787"/>
            <a:ext cx="12189098" cy="70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165117"/>
              </p:ext>
            </p:extLst>
          </p:nvPr>
        </p:nvGraphicFramePr>
        <p:xfrm>
          <a:off x="91440" y="233679"/>
          <a:ext cx="3403600" cy="2056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854">
                  <a:extLst>
                    <a:ext uri="{9D8B030D-6E8A-4147-A177-3AD203B41FA5}">
                      <a16:colId xmlns:a16="http://schemas.microsoft.com/office/drawing/2014/main" val="1062921137"/>
                    </a:ext>
                  </a:extLst>
                </a:gridCol>
                <a:gridCol w="1438746">
                  <a:extLst>
                    <a:ext uri="{9D8B030D-6E8A-4147-A177-3AD203B41FA5}">
                      <a16:colId xmlns:a16="http://schemas.microsoft.com/office/drawing/2014/main" val="1644355305"/>
                    </a:ext>
                  </a:extLst>
                </a:gridCol>
              </a:tblGrid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order percentage product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66690775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Eldon File Cart, Single Width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55700683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Rogers File Cart, Single Width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0.2702432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7605430"/>
                  </a:ext>
                </a:extLst>
              </a:tr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Sanford Pencil Sharpener, Water Color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0.2702432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7565706"/>
                  </a:ext>
                </a:extLst>
              </a:tr>
              <a:tr h="305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Stanley Pencil Sharpener, Water Color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0.2502252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5476232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Avery Index Tab, Clear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0.2402162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21648750"/>
                  </a:ext>
                </a:extLst>
              </a:tr>
              <a:tr h="25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98.67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94929555"/>
                  </a:ext>
                </a:extLst>
              </a:tr>
            </a:tbl>
          </a:graphicData>
        </a:graphic>
      </p:graphicFrame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566488"/>
              </p:ext>
            </p:extLst>
          </p:nvPr>
        </p:nvGraphicFramePr>
        <p:xfrm>
          <a:off x="3586479" y="0"/>
          <a:ext cx="4561840" cy="2682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043278"/>
              </p:ext>
            </p:extLst>
          </p:nvPr>
        </p:nvGraphicFramePr>
        <p:xfrm>
          <a:off x="6583678" y="41958"/>
          <a:ext cx="5496560" cy="2682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2654397"/>
            <a:ext cx="890016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62284"/>
            <a:ext cx="7721599" cy="349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3362282"/>
            <a:ext cx="4725019" cy="34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0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63040" y="182880"/>
            <a:ext cx="5628640" cy="153888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DISCOUNTS AND PROFITS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68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" y="0"/>
            <a:ext cx="12178073" cy="6858001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7254703"/>
              </p:ext>
            </p:extLst>
          </p:nvPr>
        </p:nvGraphicFramePr>
        <p:xfrm>
          <a:off x="7782560" y="213360"/>
          <a:ext cx="398272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9548113"/>
              </p:ext>
            </p:extLst>
          </p:nvPr>
        </p:nvGraphicFramePr>
        <p:xfrm>
          <a:off x="7782560" y="1842453"/>
          <a:ext cx="4135120" cy="2130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73782319"/>
              </p:ext>
            </p:extLst>
          </p:nvPr>
        </p:nvGraphicFramePr>
        <p:xfrm>
          <a:off x="7782560" y="4216400"/>
          <a:ext cx="4206240" cy="23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06348596"/>
              </p:ext>
            </p:extLst>
          </p:nvPr>
        </p:nvGraphicFramePr>
        <p:xfrm>
          <a:off x="4450080" y="690880"/>
          <a:ext cx="3159760" cy="288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022617066"/>
              </p:ext>
            </p:extLst>
          </p:nvPr>
        </p:nvGraphicFramePr>
        <p:xfrm>
          <a:off x="4450080" y="3698240"/>
          <a:ext cx="3230880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4799" y="200184"/>
            <a:ext cx="3434080" cy="4521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1641" y="337125"/>
            <a:ext cx="308039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b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CONTAIN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84550"/>
              </p:ext>
            </p:extLst>
          </p:nvPr>
        </p:nvGraphicFramePr>
        <p:xfrm>
          <a:off x="300676" y="4949567"/>
          <a:ext cx="3580444" cy="17691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90222">
                  <a:extLst>
                    <a:ext uri="{9D8B030D-6E8A-4147-A177-3AD203B41FA5}">
                      <a16:colId xmlns:a16="http://schemas.microsoft.com/office/drawing/2014/main" val="2949815441"/>
                    </a:ext>
                  </a:extLst>
                </a:gridCol>
                <a:gridCol w="1790222">
                  <a:extLst>
                    <a:ext uri="{9D8B030D-6E8A-4147-A177-3AD203B41FA5}">
                      <a16:colId xmlns:a16="http://schemas.microsoft.com/office/drawing/2014/main" val="260884065"/>
                    </a:ext>
                  </a:extLst>
                </a:gridCol>
              </a:tblGrid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(.xls)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334846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3.01 MB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71625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r>
                        <a:rPr lang="en-US" baseline="0" dirty="0" smtClean="0"/>
                        <a:t>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37920"/>
                  </a:ext>
                </a:extLst>
              </a:tr>
              <a:tr h="376344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r>
                        <a:rPr lang="en-US" baseline="0" dirty="0" smtClean="0"/>
                        <a:t> OF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8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8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68" y="-44698"/>
            <a:ext cx="12238368" cy="69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3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52160" y="3657600"/>
            <a:ext cx="6278880" cy="313932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AVERAGE DISCOUNT PER ORDER FOR EACH CUSTOMER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2160" y="4175642"/>
            <a:ext cx="6268720" cy="2560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r>
              <a:rPr lang="en-US" sz="7200" dirty="0" smtClean="0"/>
              <a:t>10.3%</a:t>
            </a:r>
            <a:br>
              <a:rPr lang="en-US" sz="7200" dirty="0" smtClean="0"/>
            </a:br>
            <a:endParaRPr lang="en-US" sz="72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7185987"/>
              </p:ext>
            </p:extLst>
          </p:nvPr>
        </p:nvGraphicFramePr>
        <p:xfrm>
          <a:off x="521855" y="3763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" y="3660399"/>
            <a:ext cx="5750560" cy="3139321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AVERAGE DISCOUNT PER CUSTOMER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" y="4175642"/>
            <a:ext cx="5750560" cy="2560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              </a:t>
            </a:r>
            <a:br>
              <a:rPr lang="en-US" dirty="0" smtClean="0"/>
            </a:br>
            <a:r>
              <a:rPr lang="en-US" dirty="0" smtClean="0"/>
              <a:t>                          </a:t>
            </a:r>
            <a:r>
              <a:rPr lang="en-US" sz="7200" dirty="0" smtClean="0"/>
              <a:t>20.113%</a:t>
            </a:r>
            <a:br>
              <a:rPr lang="en-US" sz="7200" dirty="0" smtClean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353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39" y="1595120"/>
            <a:ext cx="8882461" cy="5262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86" y="1595121"/>
            <a:ext cx="3422426" cy="5262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4640" y="142240"/>
            <a:ext cx="867664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REFER TO POWER BI FOR REPORT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0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3460" y="482753"/>
            <a:ext cx="4555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Cooper Black" panose="0208090404030B020404" pitchFamily="18" charset="0"/>
              </a:rPr>
              <a:t>THANKYOU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Cooper Black" panose="0208090404030B0204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3411" y="2814935"/>
            <a:ext cx="455688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QUESTIONS</a:t>
            </a:r>
            <a:b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</a:b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&amp;</a:t>
            </a:r>
            <a:b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</a:br>
            <a:r>
              <a:rPr 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ooper Black" panose="0208090404030B020404" pitchFamily="18" charset="0"/>
              </a:rPr>
              <a:t>ANSWERS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1"/>
            <a:ext cx="12191999" cy="6858000"/>
          </a:xfrm>
        </p:spPr>
      </p:pic>
      <p:sp>
        <p:nvSpPr>
          <p:cNvPr id="6" name="Oval 5"/>
          <p:cNvSpPr/>
          <p:nvPr/>
        </p:nvSpPr>
        <p:spPr>
          <a:xfrm>
            <a:off x="91441" y="1660517"/>
            <a:ext cx="1924567" cy="195644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AGENDAS</a:t>
            </a:r>
            <a:endParaRPr lang="en-US"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4564" y="12243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EU Superstore Database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4564" y="1476717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Analysis Performed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94564" y="921853"/>
            <a:ext cx="3931920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Reviewing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1361" y="2501739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/>
              <a:t>C</a:t>
            </a:r>
            <a:r>
              <a:rPr lang="en-US" sz="2400" b="1" dirty="0" smtClean="0"/>
              <a:t>ustomer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71201" y="3248657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Sales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71164" y="4059116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Order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13929" y="4869575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Discount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60079" y="5822290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Profit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94564" y="5929013"/>
            <a:ext cx="3931920" cy="1015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b="1" dirty="0" smtClean="0"/>
              <a:t>Dashboard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476" y="152400"/>
            <a:ext cx="113141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EU SUPERSTORE DATASET REVIEWING AND CLEANING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0476" y="860286"/>
            <a:ext cx="434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EU SUPERSTORE DATA SET CLEANING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0476" y="1642606"/>
            <a:ext cx="6488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 what does each row represent?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```{r}head(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it seems like a unique combination of order id and product id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confirming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   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 distinct(`Order ID`, `Product ID`)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nrow</a:t>
            </a:r>
            <a:r>
              <a:rPr lang="en-US" dirty="0" smtClean="0">
                <a:solidFill>
                  <a:schemeClr val="bg1"/>
                </a:solidFill>
              </a:rPr>
              <a:t>()```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found 9 rows with duplication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extracting product id duplicates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head(10)```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6560" y="1642606"/>
            <a:ext cx="5344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### another way to do the same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ID`, 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summarise(n = n())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head(10)```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## observing duplicate rows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arrange(</a:t>
            </a:r>
            <a:r>
              <a:rPr lang="en-US" dirty="0" err="1" smtClean="0">
                <a:solidFill>
                  <a:schemeClr val="bg1"/>
                </a:solidFill>
              </a:rPr>
              <a:t>desc</a:t>
            </a:r>
            <a:r>
              <a:rPr lang="en-US" dirty="0" smtClean="0">
                <a:solidFill>
                  <a:schemeClr val="bg1"/>
                </a:solidFill>
              </a:rPr>
              <a:t>(n))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head(10)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filter(n &gt; 1)```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```{r}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</a:t>
            </a:r>
            <a:r>
              <a:rPr lang="en-US" dirty="0" err="1" smtClean="0">
                <a:solidFill>
                  <a:schemeClr val="bg1"/>
                </a:solidFill>
              </a:rPr>
              <a:t>group_by</a:t>
            </a:r>
            <a:r>
              <a:rPr lang="en-US" dirty="0" smtClean="0">
                <a:solidFill>
                  <a:schemeClr val="bg1"/>
                </a:solidFill>
              </a:rPr>
              <a:t>(`Order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count(`Product ID`) |&gt;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 filter(n &gt; 1) |&gt;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    </a:t>
            </a:r>
            <a:r>
              <a:rPr lang="en-US" dirty="0" err="1" smtClean="0">
                <a:solidFill>
                  <a:schemeClr val="bg1"/>
                </a:solidFill>
              </a:rPr>
              <a:t>inner_join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df_eu_storeData</a:t>
            </a:r>
            <a:r>
              <a:rPr lang="en-US" dirty="0" smtClean="0">
                <a:solidFill>
                  <a:schemeClr val="bg1"/>
                </a:solidFill>
              </a:rPr>
              <a:t>)```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" y="5592604"/>
            <a:ext cx="439928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### Cases :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1. different quantities, all else same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2. duplicate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3. different customers ES-2016-3945862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596" y="271006"/>
            <a:ext cx="434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</a:rPr>
              <a:t>EU SUPERSTORE DATA SET REVIEWING PROCESS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596" y="1107440"/>
            <a:ext cx="10836644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 CONTAINS SAME ORDER IDs FOR DIFFERENT CUSTOMER IDs WHICH IS CREATING ERRORS IN ANALYSIS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TO RESOLVE THIS ANOTHER COLUMN IS CREATED BY COMBINATION OF ORDER ID AND CUSTOMER ID WHICH GAVE US UNIQUE ORDER LEVEL VARIABLE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596" y="2113280"/>
            <a:ext cx="11050004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R CODE :</a:t>
            </a:r>
            <a:br>
              <a:rPr lang="en-US" dirty="0" smtClean="0"/>
            </a:br>
            <a:r>
              <a:rPr lang="en-US" dirty="0" smtClean="0"/>
              <a:t>df_eu_storedata &lt;- </a:t>
            </a:r>
            <a:r>
              <a:rPr lang="en-US" dirty="0" err="1" smtClean="0"/>
              <a:t>eu_storedata</a:t>
            </a:r>
            <a:r>
              <a:rPr lang="en-US" dirty="0" smtClean="0"/>
              <a:t> |&gt;  mutate(</a:t>
            </a:r>
            <a:r>
              <a:rPr lang="en-US" dirty="0" err="1" smtClean="0"/>
              <a:t>Order_ID</a:t>
            </a:r>
            <a:r>
              <a:rPr lang="en-US" dirty="0" smtClean="0"/>
              <a:t> = paste(`Order ID`, `Customer ID`, </a:t>
            </a:r>
            <a:r>
              <a:rPr lang="en-US" dirty="0" err="1" smtClean="0"/>
              <a:t>sep</a:t>
            </a:r>
            <a:r>
              <a:rPr lang="en-US" dirty="0" smtClean="0"/>
              <a:t> = '_'))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34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1" y="1690688"/>
            <a:ext cx="218439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 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34640" y="1645920"/>
            <a:ext cx="219456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ANALYSIS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42559" y="1606749"/>
            <a:ext cx="18592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PROFIT 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47280" y="1534160"/>
            <a:ext cx="198627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DISCOUNTANALYSIS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97998" y="1534160"/>
            <a:ext cx="250444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</a:t>
            </a:r>
            <a:b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782" y="3713018"/>
            <a:ext cx="1019001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REFER TO POWER BI REPORTS FOR EVERY ANALSYSIS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330"/>
            <a:ext cx="12162216" cy="5934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345440"/>
            <a:ext cx="5628640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CUSTOMER</a:t>
            </a:r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ANALYSIS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92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05170912"/>
              </p:ext>
            </p:extLst>
          </p:nvPr>
        </p:nvGraphicFramePr>
        <p:xfrm>
          <a:off x="172720" y="609600"/>
          <a:ext cx="48463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2720" y="3568283"/>
            <a:ext cx="11887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Finding New Customer Revenue Retention (NCRR) R CODE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# Identify new customers who made their first purchase in 2017new_customers_2017 &lt;- df_eu_storedata |&gt;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summarise(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= min(`Order Date`)) |&gt;  filter(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&gt;= '2017-01-01' &amp; </a:t>
            </a:r>
            <a:r>
              <a:rPr lang="en-US" sz="1600" dirty="0" err="1" smtClean="0"/>
              <a:t>first_purchase_date</a:t>
            </a:r>
            <a:r>
              <a:rPr lang="en-US" sz="1600" dirty="0" smtClean="0"/>
              <a:t> &lt;= '2017-12-31') |&gt;  select(`Customer ID`) # Identify customers who made purchases in both 2017 and 2018customers_2017_2018 &lt;- df_eu_storedata |&gt;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(total_sales_2017 = sum(Sales[`Order Date` &gt;= '2017-01-01' &amp; `Order Date` &lt;= '2017-12-31']),            total_sales_2018 = sum(Sales[`Order Date` &gt;= '2018-01-01' &amp; `Order Date` &lt;= '2018-12-31'])) |&gt;   filter(total_sales_2017 &gt; 0 &amp; total_sales_2018 &gt; 0) |&gt;   select(`Customer ID`) # Calculate NCRR  </a:t>
            </a:r>
            <a:r>
              <a:rPr lang="en-US" sz="1600" dirty="0" err="1" smtClean="0"/>
              <a:t>NCRR</a:t>
            </a:r>
            <a:r>
              <a:rPr lang="en-US" sz="1600" dirty="0" smtClean="0"/>
              <a:t> &lt;- (df_eu_storedata |&gt;           filter(`Customer ID` %in% customers_2017_2018$`Customer ID`) |&gt;           </a:t>
            </a:r>
            <a:r>
              <a:rPr lang="en-US" sz="1600" dirty="0" err="1" smtClean="0"/>
              <a:t>group_by</a:t>
            </a:r>
            <a:r>
              <a:rPr lang="en-US" sz="1600" dirty="0" smtClean="0"/>
              <a:t>(`Customer ID`) |&gt;         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(total_sales_2017 = sum(Sales[`Order Date` &gt;= '2017-01-01' &amp; `Order Date` &lt;= '2017-12-31']),                     total_sales_2018 = sum(Sales[`Order Date` &gt;= '2018-01-01' &amp; `Order Date` &lt;= '2018-12-31']))) |&gt;  </a:t>
            </a:r>
            <a:r>
              <a:rPr lang="en-US" sz="1600" dirty="0" err="1" smtClean="0"/>
              <a:t>left_join</a:t>
            </a:r>
            <a:r>
              <a:rPr lang="en-US" sz="1600" dirty="0" smtClean="0"/>
              <a:t>(new_customers_2017, by = 'Customer ID') |&gt;   </a:t>
            </a:r>
            <a:r>
              <a:rPr lang="en-US" sz="1600" dirty="0" err="1" smtClean="0"/>
              <a:t>summarise</a:t>
            </a:r>
            <a:r>
              <a:rPr lang="en-US" sz="1600" dirty="0" smtClean="0"/>
              <a:t>(revenue_from_new_customers_2017 = sum(total_sales_2017),            revenue_lost_due_to_churn = sum(total_sales_2017[is.na(total_sales_2018)]),            revenue_from_new_customers_2018 = sum(total_sales_2018[!is.na(total_sales_2018)])) |&gt;  mutate(NCRR = (revenue_from_new_customers_2018 - revenue_lost_due_to_churn) / revenue_from_new_customers_2017 * 100)</a:t>
            </a:r>
            <a:endParaRPr lang="en-US" sz="1600" dirty="0"/>
          </a:p>
        </p:txBody>
      </p:sp>
      <p:sp>
        <p:nvSpPr>
          <p:cNvPr id="6" name="Equal 5"/>
          <p:cNvSpPr/>
          <p:nvPr/>
        </p:nvSpPr>
        <p:spPr>
          <a:xfrm>
            <a:off x="5019040" y="1701800"/>
            <a:ext cx="1666240" cy="7518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47840" y="1300480"/>
            <a:ext cx="2184400" cy="136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NCRR = 125.4128%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21920"/>
            <a:ext cx="1191768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Customer Revenue Retention (NCRR) 2018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18320" y="1168400"/>
            <a:ext cx="249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FORMULA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n-US" dirty="0" smtClean="0"/>
              <a:t>NCRR = (revenue_from_new_customers_2018 - revenue_lost_due_to_churn) / revenue_from_new_customers_2017 *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0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8876899"/>
              </p:ext>
            </p:extLst>
          </p:nvPr>
        </p:nvGraphicFramePr>
        <p:xfrm>
          <a:off x="172720" y="609600"/>
          <a:ext cx="4846320" cy="261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2720" y="3027680"/>
            <a:ext cx="10302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 CODE FOR CLV(CUSTOMER LIFETIME VALUE)</a:t>
            </a:r>
            <a:br>
              <a:rPr lang="en-US" b="1" u="sng" dirty="0" smtClean="0"/>
            </a:br>
            <a:r>
              <a:rPr lang="en-US" dirty="0" err="1" smtClean="0"/>
              <a:t>Final_submissions</a:t>
            </a:r>
            <a:r>
              <a:rPr lang="en-US" dirty="0" smtClean="0"/>
              <a:t> |&gt;  </a:t>
            </a:r>
            <a:br>
              <a:rPr lang="en-US" dirty="0" smtClean="0"/>
            </a:br>
            <a:r>
              <a:rPr lang="en-US" dirty="0" smtClean="0"/>
              <a:t>mutate(CV = mean(</a:t>
            </a:r>
            <a:r>
              <a:rPr lang="en-US" dirty="0" err="1" smtClean="0"/>
              <a:t>total_transactions</a:t>
            </a:r>
            <a:r>
              <a:rPr lang="en-US" dirty="0" smtClean="0"/>
              <a:t>) * mean(</a:t>
            </a:r>
            <a:r>
              <a:rPr lang="en-US" dirty="0" err="1" smtClean="0"/>
              <a:t>average_order_value</a:t>
            </a:r>
            <a:r>
              <a:rPr lang="en-US" dirty="0" smtClean="0"/>
              <a:t>)) |&gt;  </a:t>
            </a:r>
            <a:br>
              <a:rPr lang="en-US" dirty="0" smtClean="0"/>
            </a:br>
            <a:r>
              <a:rPr lang="en-US" dirty="0" smtClean="0"/>
              <a:t>mutate(CLS = mean(</a:t>
            </a:r>
            <a:r>
              <a:rPr lang="en-US" dirty="0" err="1" smtClean="0"/>
              <a:t>difftime</a:t>
            </a:r>
            <a:r>
              <a:rPr lang="en-US" dirty="0" smtClean="0"/>
              <a:t>(</a:t>
            </a:r>
            <a:r>
              <a:rPr lang="en-US" dirty="0" err="1" smtClean="0"/>
              <a:t>date_last_transaction</a:t>
            </a:r>
            <a:r>
              <a:rPr lang="en-US" dirty="0" smtClean="0"/>
              <a:t>, date_first_transaction, units = "days") / 365)) |&gt;   </a:t>
            </a:r>
            <a:r>
              <a:rPr lang="en-US" dirty="0" err="1" smtClean="0"/>
              <a:t>left_join</a:t>
            </a:r>
            <a:r>
              <a:rPr lang="en-US" dirty="0" smtClean="0"/>
              <a:t>(df_eu_storedata |&gt;   </a:t>
            </a:r>
            <a:br>
              <a:rPr lang="en-US" dirty="0" smtClean="0"/>
            </a:br>
            <a:r>
              <a:rPr lang="en-US" dirty="0" smtClean="0"/>
              <a:t>                 mutate(year = </a:t>
            </a:r>
            <a:r>
              <a:rPr lang="en-US" dirty="0" err="1" smtClean="0"/>
              <a:t>lubridate</a:t>
            </a:r>
            <a:r>
              <a:rPr lang="en-US" dirty="0" smtClean="0"/>
              <a:t>::year(`Order Date`)) |&gt;             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group_by</a:t>
            </a:r>
            <a:r>
              <a:rPr lang="en-US" dirty="0" smtClean="0"/>
              <a:t>(`Customer ID`, year) |&gt;             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year_finding</a:t>
            </a:r>
            <a:r>
              <a:rPr lang="en-US" dirty="0" smtClean="0"/>
              <a:t> = </a:t>
            </a:r>
            <a:r>
              <a:rPr lang="en-US" dirty="0" err="1" smtClean="0"/>
              <a:t>n_distinct</a:t>
            </a:r>
            <a:r>
              <a:rPr lang="en-US" dirty="0" smtClean="0"/>
              <a:t>(</a:t>
            </a:r>
            <a:r>
              <a:rPr lang="en-US" dirty="0" err="1" smtClean="0"/>
              <a:t>Order_ID</a:t>
            </a:r>
            <a:r>
              <a:rPr lang="en-US" dirty="0" smtClean="0"/>
              <a:t>)) |&gt;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group_by</a:t>
            </a:r>
            <a:r>
              <a:rPr lang="en-US" dirty="0" smtClean="0"/>
              <a:t>(`Customer ID`) |&gt; </a:t>
            </a:r>
            <a:br>
              <a:rPr lang="en-US" dirty="0" smtClean="0"/>
            </a:br>
            <a:r>
              <a:rPr lang="en-US" dirty="0" smtClean="0"/>
              <a:t>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avg_order_per_year</a:t>
            </a:r>
            <a:r>
              <a:rPr lang="en-US" dirty="0" smtClean="0"/>
              <a:t> = mean(</a:t>
            </a:r>
            <a:r>
              <a:rPr lang="en-US" dirty="0" err="1" smtClean="0"/>
              <a:t>year_finding</a:t>
            </a:r>
            <a:r>
              <a:rPr lang="en-US" dirty="0" smtClean="0"/>
              <a:t>)), by = "Customer ID") |&gt; 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</a:t>
            </a:r>
            <a:r>
              <a:rPr lang="en-US" dirty="0" err="1" smtClean="0"/>
              <a:t>summarise</a:t>
            </a:r>
            <a:r>
              <a:rPr lang="en-US" dirty="0" smtClean="0"/>
              <a:t>(</a:t>
            </a:r>
            <a:r>
              <a:rPr lang="en-US" dirty="0" err="1" smtClean="0"/>
              <a:t>dataset_avg_order_per_year</a:t>
            </a:r>
            <a:r>
              <a:rPr lang="en-US" dirty="0" smtClean="0"/>
              <a:t> = mean(</a:t>
            </a:r>
            <a:r>
              <a:rPr lang="en-US" dirty="0" err="1" smtClean="0"/>
              <a:t>avg_order_per_year</a:t>
            </a:r>
            <a:r>
              <a:rPr lang="en-US" dirty="0" smtClean="0"/>
              <a:t>),          </a:t>
            </a:r>
            <a:br>
              <a:rPr lang="en-US" dirty="0" smtClean="0"/>
            </a:br>
            <a:r>
              <a:rPr lang="en-US" dirty="0" smtClean="0"/>
              <a:t>                     CLV = </a:t>
            </a:r>
            <a:r>
              <a:rPr lang="en-US" dirty="0" err="1" smtClean="0"/>
              <a:t>as.integer</a:t>
            </a:r>
            <a:r>
              <a:rPr lang="en-US" dirty="0" smtClean="0"/>
              <a:t>(CV * CLS * </a:t>
            </a:r>
            <a:r>
              <a:rPr lang="en-US" dirty="0" err="1" smtClean="0"/>
              <a:t>dataset_avg_order_per_year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6" name="Equal 5"/>
          <p:cNvSpPr/>
          <p:nvPr/>
        </p:nvSpPr>
        <p:spPr>
          <a:xfrm>
            <a:off x="5019040" y="1701800"/>
            <a:ext cx="1666240" cy="7518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47840" y="1300480"/>
            <a:ext cx="2184400" cy="136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LIFETIME VALUE</a:t>
            </a:r>
            <a:b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“20702”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1737360" y="1828800"/>
            <a:ext cx="132080" cy="19304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312160" y="1828800"/>
            <a:ext cx="101600" cy="19304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36320" y="121920"/>
            <a:ext cx="9905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CUSTOMER LIFETIME VALUE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0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1693</TotalTime>
  <Words>312</Words>
  <Application>Microsoft Office PowerPoint</Application>
  <PresentationFormat>Widescreen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Cooper Black</vt:lpstr>
      <vt:lpstr>Trebuchet MS</vt:lpstr>
      <vt:lpstr>Wingdings 3</vt:lpstr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HUNAIN</dc:creator>
  <cp:lastModifiedBy>HUNAIN</cp:lastModifiedBy>
  <cp:revision>46</cp:revision>
  <dcterms:created xsi:type="dcterms:W3CDTF">2023-04-15T12:05:38Z</dcterms:created>
  <dcterms:modified xsi:type="dcterms:W3CDTF">2023-05-21T00:25:06Z</dcterms:modified>
</cp:coreProperties>
</file>